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8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6" r:id="rId13"/>
    <p:sldId id="288" r:id="rId14"/>
    <p:sldId id="265" r:id="rId15"/>
    <p:sldId id="285" r:id="rId16"/>
    <p:sldId id="286" r:id="rId17"/>
    <p:sldId id="268" r:id="rId18"/>
    <p:sldId id="269" r:id="rId19"/>
    <p:sldId id="270" r:id="rId20"/>
    <p:sldId id="281" r:id="rId21"/>
    <p:sldId id="272" r:id="rId22"/>
    <p:sldId id="273" r:id="rId23"/>
    <p:sldId id="274" r:id="rId24"/>
    <p:sldId id="287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88" userDrawn="1">
          <p15:clr>
            <a:srgbClr val="A4A3A4"/>
          </p15:clr>
        </p15:guide>
        <p15:guide id="3" pos="2592" userDrawn="1">
          <p15:clr>
            <a:srgbClr val="A4A3A4"/>
          </p15:clr>
        </p15:guide>
        <p15:guide id="4" orient="horz" pos="1440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0000"/>
    <a:srgbClr val="FEE5B4"/>
    <a:srgbClr val="FED88C"/>
    <a:srgbClr val="F89D42"/>
    <a:srgbClr val="435269"/>
    <a:srgbClr val="516482"/>
    <a:srgbClr val="8E0000"/>
    <a:srgbClr val="DCDCDC"/>
    <a:srgbClr val="E4E4E4"/>
    <a:srgbClr val="FEE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156" y="900"/>
      </p:cViewPr>
      <p:guideLst>
        <p:guide pos="5088"/>
        <p:guide pos="2592"/>
        <p:guide orient="horz" pos="1440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450BB-7A7A-4FFC-B87C-F3534E7D71B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95CDC0-1A02-4753-A2F7-C89AF5B48499}">
      <dgm:prSet/>
      <dgm:spPr>
        <a:solidFill>
          <a:srgbClr val="435269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Programming since 7</a:t>
          </a:r>
          <a:r>
            <a:rPr lang="en-US" baseline="30000" dirty="0">
              <a:solidFill>
                <a:schemeClr val="tx1"/>
              </a:solidFill>
            </a:rPr>
            <a:t>th</a:t>
          </a:r>
          <a:r>
            <a:rPr lang="en-US" dirty="0">
              <a:solidFill>
                <a:schemeClr val="tx1"/>
              </a:solidFill>
            </a:rPr>
            <a:t> grade</a:t>
          </a:r>
        </a:p>
      </dgm:t>
    </dgm:pt>
    <dgm:pt modelId="{4F924CA4-DFD9-40B7-950C-23BC50827586}" type="parTrans" cxnId="{8E58638D-31DB-45F3-AF1E-E39BEAD4F45D}">
      <dgm:prSet/>
      <dgm:spPr/>
      <dgm:t>
        <a:bodyPr/>
        <a:lstStyle/>
        <a:p>
          <a:endParaRPr lang="en-US"/>
        </a:p>
      </dgm:t>
    </dgm:pt>
    <dgm:pt modelId="{81017068-CBA3-473C-A63E-0953AA81B615}" type="sibTrans" cxnId="{8E58638D-31DB-45F3-AF1E-E39BEAD4F45D}">
      <dgm:prSet/>
      <dgm:spPr/>
      <dgm:t>
        <a:bodyPr/>
        <a:lstStyle/>
        <a:p>
          <a:endParaRPr lang="en-US"/>
        </a:p>
      </dgm:t>
    </dgm:pt>
    <dgm:pt modelId="{F9C20837-5E51-439F-AF80-A38D0222ADA4}">
      <dgm:prSet/>
      <dgm:spPr>
        <a:solidFill>
          <a:srgbClr val="435269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 the IT industry for 35 years</a:t>
          </a:r>
        </a:p>
      </dgm:t>
    </dgm:pt>
    <dgm:pt modelId="{3534D31B-1872-4F5A-A6F6-12CCD6A9BDAE}" type="parTrans" cxnId="{996D37AF-10FC-40DB-855E-74EBBEEDE11B}">
      <dgm:prSet/>
      <dgm:spPr/>
      <dgm:t>
        <a:bodyPr/>
        <a:lstStyle/>
        <a:p>
          <a:endParaRPr lang="en-US"/>
        </a:p>
      </dgm:t>
    </dgm:pt>
    <dgm:pt modelId="{8C88DF29-44FE-4D0B-A35A-1773715E3B46}" type="sibTrans" cxnId="{996D37AF-10FC-40DB-855E-74EBBEEDE11B}">
      <dgm:prSet/>
      <dgm:spPr/>
      <dgm:t>
        <a:bodyPr/>
        <a:lstStyle/>
        <a:p>
          <a:endParaRPr lang="en-US"/>
        </a:p>
      </dgm:t>
    </dgm:pt>
    <dgm:pt modelId="{78006727-9EFE-4110-88DB-8934B95F8BE2}">
      <dgm:prSet/>
      <dgm:spPr>
        <a:solidFill>
          <a:srgbClr val="435269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Software Developer/Architect</a:t>
          </a:r>
        </a:p>
      </dgm:t>
    </dgm:pt>
    <dgm:pt modelId="{F95566D9-2016-4533-8568-75B8C3C6E23B}" type="parTrans" cxnId="{DEDE694A-B439-4160-90BD-BA982F7F1E53}">
      <dgm:prSet/>
      <dgm:spPr/>
      <dgm:t>
        <a:bodyPr/>
        <a:lstStyle/>
        <a:p>
          <a:endParaRPr lang="en-US"/>
        </a:p>
      </dgm:t>
    </dgm:pt>
    <dgm:pt modelId="{F342C969-930C-4E4A-A4FF-75F60870B524}" type="sibTrans" cxnId="{DEDE694A-B439-4160-90BD-BA982F7F1E53}">
      <dgm:prSet/>
      <dgm:spPr/>
      <dgm:t>
        <a:bodyPr/>
        <a:lstStyle/>
        <a:p>
          <a:endParaRPr lang="en-US"/>
        </a:p>
      </dgm:t>
    </dgm:pt>
    <dgm:pt modelId="{C4D616C8-0250-4F26-B350-2185BAFB09FF}">
      <dgm:prSet/>
      <dgm:spPr>
        <a:solidFill>
          <a:srgbClr val="435269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Owner of Demand Better Solutions</a:t>
          </a:r>
        </a:p>
      </dgm:t>
    </dgm:pt>
    <dgm:pt modelId="{77B74EF6-1002-47BD-AB11-63DC0F4F5884}" type="parTrans" cxnId="{08254AB8-C8BC-4643-B962-C73163BE4ADD}">
      <dgm:prSet/>
      <dgm:spPr/>
      <dgm:t>
        <a:bodyPr/>
        <a:lstStyle/>
        <a:p>
          <a:endParaRPr lang="en-US"/>
        </a:p>
      </dgm:t>
    </dgm:pt>
    <dgm:pt modelId="{44996BBF-F337-4981-9BCA-3E70A98DA6AB}" type="sibTrans" cxnId="{08254AB8-C8BC-4643-B962-C73163BE4ADD}">
      <dgm:prSet/>
      <dgm:spPr/>
      <dgm:t>
        <a:bodyPr/>
        <a:lstStyle/>
        <a:p>
          <a:endParaRPr lang="en-US"/>
        </a:p>
      </dgm:t>
    </dgm:pt>
    <dgm:pt modelId="{B73166D1-631E-4C8D-855F-DF51D97E2BEA}">
      <dgm:prSet/>
      <dgm:spPr>
        <a:solidFill>
          <a:srgbClr val="435269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Part-time digital nomad</a:t>
          </a:r>
        </a:p>
      </dgm:t>
    </dgm:pt>
    <dgm:pt modelId="{E3D6D9A4-2921-418B-86E7-539A2565ADE5}" type="parTrans" cxnId="{CAEC3B57-872A-4F26-B16B-05DB3B50D5A9}">
      <dgm:prSet/>
      <dgm:spPr/>
      <dgm:t>
        <a:bodyPr/>
        <a:lstStyle/>
        <a:p>
          <a:endParaRPr lang="en-US"/>
        </a:p>
      </dgm:t>
    </dgm:pt>
    <dgm:pt modelId="{CAC2A355-7035-4ED2-B00F-B4DB70E1A4A6}" type="sibTrans" cxnId="{CAEC3B57-872A-4F26-B16B-05DB3B50D5A9}">
      <dgm:prSet/>
      <dgm:spPr/>
      <dgm:t>
        <a:bodyPr/>
        <a:lstStyle/>
        <a:p>
          <a:endParaRPr lang="en-US"/>
        </a:p>
      </dgm:t>
    </dgm:pt>
    <dgm:pt modelId="{2E9E7E9C-DC71-4E3A-A9E9-2774A256E3A9}" type="pres">
      <dgm:prSet presAssocID="{0E9450BB-7A7A-4FFC-B87C-F3534E7D71B5}" presName="linearFlow" presStyleCnt="0">
        <dgm:presLayoutVars>
          <dgm:dir/>
          <dgm:resizeHandles val="exact"/>
        </dgm:presLayoutVars>
      </dgm:prSet>
      <dgm:spPr/>
    </dgm:pt>
    <dgm:pt modelId="{CA27EE4F-EF98-4D41-888C-28B360C8A37E}" type="pres">
      <dgm:prSet presAssocID="{1795CDC0-1A02-4753-A2F7-C89AF5B48499}" presName="composite" presStyleCnt="0"/>
      <dgm:spPr/>
    </dgm:pt>
    <dgm:pt modelId="{BB3FB956-C0FA-4C3D-AEC1-4FEAD0AD36C4}" type="pres">
      <dgm:prSet presAssocID="{1795CDC0-1A02-4753-A2F7-C89AF5B48499}" presName="imgShp" presStyleLbl="fgImgPlace1" presStyleIdx="0" presStyleCnt="5"/>
      <dgm:spPr>
        <a:solidFill>
          <a:srgbClr val="516482"/>
        </a:solidFill>
        <a:ln w="25400">
          <a:solidFill>
            <a:schemeClr val="tx1"/>
          </a:solidFill>
        </a:ln>
      </dgm:spPr>
    </dgm:pt>
    <dgm:pt modelId="{D4B49391-B248-4D35-8002-0CC1452A5F35}" type="pres">
      <dgm:prSet presAssocID="{1795CDC0-1A02-4753-A2F7-C89AF5B48499}" presName="txShp" presStyleLbl="node1" presStyleIdx="0" presStyleCnt="5">
        <dgm:presLayoutVars>
          <dgm:bulletEnabled val="1"/>
        </dgm:presLayoutVars>
      </dgm:prSet>
      <dgm:spPr/>
    </dgm:pt>
    <dgm:pt modelId="{1AF72BF6-D7A5-4F07-A113-5B57D92F2D00}" type="pres">
      <dgm:prSet presAssocID="{81017068-CBA3-473C-A63E-0953AA81B615}" presName="spacing" presStyleCnt="0"/>
      <dgm:spPr/>
    </dgm:pt>
    <dgm:pt modelId="{D29EEF82-6319-4981-9347-331D6478EFA2}" type="pres">
      <dgm:prSet presAssocID="{F9C20837-5E51-439F-AF80-A38D0222ADA4}" presName="composite" presStyleCnt="0"/>
      <dgm:spPr/>
    </dgm:pt>
    <dgm:pt modelId="{4A019FEA-64B5-43A0-9553-61155E8A453B}" type="pres">
      <dgm:prSet presAssocID="{F9C20837-5E51-439F-AF80-A38D0222ADA4}" presName="imgShp" presStyleLbl="fgImgPlace1" presStyleIdx="1" presStyleCnt="5"/>
      <dgm:spPr>
        <a:solidFill>
          <a:srgbClr val="516482"/>
        </a:solidFill>
        <a:ln w="25400">
          <a:solidFill>
            <a:schemeClr val="tx1"/>
          </a:solidFill>
        </a:ln>
      </dgm:spPr>
    </dgm:pt>
    <dgm:pt modelId="{49F7B112-A862-48EC-AA75-14B16768D0AD}" type="pres">
      <dgm:prSet presAssocID="{F9C20837-5E51-439F-AF80-A38D0222ADA4}" presName="txShp" presStyleLbl="node1" presStyleIdx="1" presStyleCnt="5">
        <dgm:presLayoutVars>
          <dgm:bulletEnabled val="1"/>
        </dgm:presLayoutVars>
      </dgm:prSet>
      <dgm:spPr/>
    </dgm:pt>
    <dgm:pt modelId="{4EA477E6-0E72-4F31-B560-CB0AB41A9316}" type="pres">
      <dgm:prSet presAssocID="{8C88DF29-44FE-4D0B-A35A-1773715E3B46}" presName="spacing" presStyleCnt="0"/>
      <dgm:spPr/>
    </dgm:pt>
    <dgm:pt modelId="{140873A1-CB31-4D81-A004-88EB0F1DD6BB}" type="pres">
      <dgm:prSet presAssocID="{78006727-9EFE-4110-88DB-8934B95F8BE2}" presName="composite" presStyleCnt="0"/>
      <dgm:spPr/>
    </dgm:pt>
    <dgm:pt modelId="{637D7D89-3D90-4A38-841C-94288B4BE709}" type="pres">
      <dgm:prSet presAssocID="{78006727-9EFE-4110-88DB-8934B95F8BE2}" presName="imgShp" presStyleLbl="fgImgPlace1" presStyleIdx="2" presStyleCnt="5"/>
      <dgm:spPr>
        <a:solidFill>
          <a:srgbClr val="516482"/>
        </a:solidFill>
        <a:ln w="25400">
          <a:solidFill>
            <a:schemeClr val="tx1"/>
          </a:solidFill>
        </a:ln>
      </dgm:spPr>
    </dgm:pt>
    <dgm:pt modelId="{597945BC-3BA7-4DEF-A925-86E7BB10D617}" type="pres">
      <dgm:prSet presAssocID="{78006727-9EFE-4110-88DB-8934B95F8BE2}" presName="txShp" presStyleLbl="node1" presStyleIdx="2" presStyleCnt="5">
        <dgm:presLayoutVars>
          <dgm:bulletEnabled val="1"/>
        </dgm:presLayoutVars>
      </dgm:prSet>
      <dgm:spPr/>
    </dgm:pt>
    <dgm:pt modelId="{1071E59F-7F48-4DE6-8046-4E080C1678D4}" type="pres">
      <dgm:prSet presAssocID="{F342C969-930C-4E4A-A4FF-75F60870B524}" presName="spacing" presStyleCnt="0"/>
      <dgm:spPr/>
    </dgm:pt>
    <dgm:pt modelId="{9A339493-0968-42F1-88CB-1871DF3A85EA}" type="pres">
      <dgm:prSet presAssocID="{C4D616C8-0250-4F26-B350-2185BAFB09FF}" presName="composite" presStyleCnt="0"/>
      <dgm:spPr/>
    </dgm:pt>
    <dgm:pt modelId="{9252E4CE-8E06-40BE-9DDB-4ABF7B5CDE70}" type="pres">
      <dgm:prSet presAssocID="{C4D616C8-0250-4F26-B350-2185BAFB09FF}" presName="imgShp" presStyleLbl="fgImgPlace1" presStyleIdx="3" presStyleCnt="5"/>
      <dgm:spPr>
        <a:solidFill>
          <a:srgbClr val="516482"/>
        </a:solidFill>
        <a:ln w="25400">
          <a:solidFill>
            <a:schemeClr val="tx1"/>
          </a:solidFill>
        </a:ln>
      </dgm:spPr>
    </dgm:pt>
    <dgm:pt modelId="{A89DB03B-CE25-4BBF-BE39-1488CC49787D}" type="pres">
      <dgm:prSet presAssocID="{C4D616C8-0250-4F26-B350-2185BAFB09FF}" presName="txShp" presStyleLbl="node1" presStyleIdx="3" presStyleCnt="5">
        <dgm:presLayoutVars>
          <dgm:bulletEnabled val="1"/>
        </dgm:presLayoutVars>
      </dgm:prSet>
      <dgm:spPr/>
    </dgm:pt>
    <dgm:pt modelId="{0AE4C007-0B8E-4E0E-8A65-3728297A6EED}" type="pres">
      <dgm:prSet presAssocID="{44996BBF-F337-4981-9BCA-3E70A98DA6AB}" presName="spacing" presStyleCnt="0"/>
      <dgm:spPr/>
    </dgm:pt>
    <dgm:pt modelId="{F8D2DE03-5C9B-477F-8321-685D26633EF9}" type="pres">
      <dgm:prSet presAssocID="{B73166D1-631E-4C8D-855F-DF51D97E2BEA}" presName="composite" presStyleCnt="0"/>
      <dgm:spPr/>
    </dgm:pt>
    <dgm:pt modelId="{AD82011B-C2B0-4212-B01A-D93179F5D63E}" type="pres">
      <dgm:prSet presAssocID="{B73166D1-631E-4C8D-855F-DF51D97E2BEA}" presName="imgShp" presStyleLbl="fgImgPlace1" presStyleIdx="4" presStyleCnt="5"/>
      <dgm:spPr>
        <a:solidFill>
          <a:srgbClr val="516482"/>
        </a:solidFill>
        <a:ln w="25400">
          <a:solidFill>
            <a:schemeClr val="tx1"/>
          </a:solidFill>
        </a:ln>
      </dgm:spPr>
    </dgm:pt>
    <dgm:pt modelId="{4E4857BC-A6BA-45FC-8C9E-A55369266CEA}" type="pres">
      <dgm:prSet presAssocID="{B73166D1-631E-4C8D-855F-DF51D97E2BEA}" presName="txShp" presStyleLbl="node1" presStyleIdx="4" presStyleCnt="5">
        <dgm:presLayoutVars>
          <dgm:bulletEnabled val="1"/>
        </dgm:presLayoutVars>
      </dgm:prSet>
      <dgm:spPr/>
    </dgm:pt>
  </dgm:ptLst>
  <dgm:cxnLst>
    <dgm:cxn modelId="{E5D13432-BD7F-48CD-B691-DF7D4B266D42}" type="presOf" srcId="{78006727-9EFE-4110-88DB-8934B95F8BE2}" destId="{597945BC-3BA7-4DEF-A925-86E7BB10D617}" srcOrd="0" destOrd="0" presId="urn:microsoft.com/office/officeart/2005/8/layout/vList3"/>
    <dgm:cxn modelId="{3D9BBE5F-CA80-48D7-B7FD-7C874AA06871}" type="presOf" srcId="{0E9450BB-7A7A-4FFC-B87C-F3534E7D71B5}" destId="{2E9E7E9C-DC71-4E3A-A9E9-2774A256E3A9}" srcOrd="0" destOrd="0" presId="urn:microsoft.com/office/officeart/2005/8/layout/vList3"/>
    <dgm:cxn modelId="{DEDE694A-B439-4160-90BD-BA982F7F1E53}" srcId="{0E9450BB-7A7A-4FFC-B87C-F3534E7D71B5}" destId="{78006727-9EFE-4110-88DB-8934B95F8BE2}" srcOrd="2" destOrd="0" parTransId="{F95566D9-2016-4533-8568-75B8C3C6E23B}" sibTransId="{F342C969-930C-4E4A-A4FF-75F60870B524}"/>
    <dgm:cxn modelId="{6A28894B-C0A1-40DA-BEC0-7F90BF2B80CA}" type="presOf" srcId="{F9C20837-5E51-439F-AF80-A38D0222ADA4}" destId="{49F7B112-A862-48EC-AA75-14B16768D0AD}" srcOrd="0" destOrd="0" presId="urn:microsoft.com/office/officeart/2005/8/layout/vList3"/>
    <dgm:cxn modelId="{C70B7A71-228D-4AF0-8CDC-BC810152956B}" type="presOf" srcId="{C4D616C8-0250-4F26-B350-2185BAFB09FF}" destId="{A89DB03B-CE25-4BBF-BE39-1488CC49787D}" srcOrd="0" destOrd="0" presId="urn:microsoft.com/office/officeart/2005/8/layout/vList3"/>
    <dgm:cxn modelId="{CAEC3B57-872A-4F26-B16B-05DB3B50D5A9}" srcId="{0E9450BB-7A7A-4FFC-B87C-F3534E7D71B5}" destId="{B73166D1-631E-4C8D-855F-DF51D97E2BEA}" srcOrd="4" destOrd="0" parTransId="{E3D6D9A4-2921-418B-86E7-539A2565ADE5}" sibTransId="{CAC2A355-7035-4ED2-B00F-B4DB70E1A4A6}"/>
    <dgm:cxn modelId="{8E58638D-31DB-45F3-AF1E-E39BEAD4F45D}" srcId="{0E9450BB-7A7A-4FFC-B87C-F3534E7D71B5}" destId="{1795CDC0-1A02-4753-A2F7-C89AF5B48499}" srcOrd="0" destOrd="0" parTransId="{4F924CA4-DFD9-40B7-950C-23BC50827586}" sibTransId="{81017068-CBA3-473C-A63E-0953AA81B615}"/>
    <dgm:cxn modelId="{2788F0A1-60DF-415D-B5CA-58A0F69E97DD}" type="presOf" srcId="{B73166D1-631E-4C8D-855F-DF51D97E2BEA}" destId="{4E4857BC-A6BA-45FC-8C9E-A55369266CEA}" srcOrd="0" destOrd="0" presId="urn:microsoft.com/office/officeart/2005/8/layout/vList3"/>
    <dgm:cxn modelId="{61ECE3A7-4166-4BAE-8A47-FDB0651BD8EE}" type="presOf" srcId="{1795CDC0-1A02-4753-A2F7-C89AF5B48499}" destId="{D4B49391-B248-4D35-8002-0CC1452A5F35}" srcOrd="0" destOrd="0" presId="urn:microsoft.com/office/officeart/2005/8/layout/vList3"/>
    <dgm:cxn modelId="{996D37AF-10FC-40DB-855E-74EBBEEDE11B}" srcId="{0E9450BB-7A7A-4FFC-B87C-F3534E7D71B5}" destId="{F9C20837-5E51-439F-AF80-A38D0222ADA4}" srcOrd="1" destOrd="0" parTransId="{3534D31B-1872-4F5A-A6F6-12CCD6A9BDAE}" sibTransId="{8C88DF29-44FE-4D0B-A35A-1773715E3B46}"/>
    <dgm:cxn modelId="{08254AB8-C8BC-4643-B962-C73163BE4ADD}" srcId="{0E9450BB-7A7A-4FFC-B87C-F3534E7D71B5}" destId="{C4D616C8-0250-4F26-B350-2185BAFB09FF}" srcOrd="3" destOrd="0" parTransId="{77B74EF6-1002-47BD-AB11-63DC0F4F5884}" sibTransId="{44996BBF-F337-4981-9BCA-3E70A98DA6AB}"/>
    <dgm:cxn modelId="{AD0E2437-C050-4E1F-B5D2-92B37417D2F3}" type="presParOf" srcId="{2E9E7E9C-DC71-4E3A-A9E9-2774A256E3A9}" destId="{CA27EE4F-EF98-4D41-888C-28B360C8A37E}" srcOrd="0" destOrd="0" presId="urn:microsoft.com/office/officeart/2005/8/layout/vList3"/>
    <dgm:cxn modelId="{AF0731BC-A53F-4469-9B52-67125C8261A1}" type="presParOf" srcId="{CA27EE4F-EF98-4D41-888C-28B360C8A37E}" destId="{BB3FB956-C0FA-4C3D-AEC1-4FEAD0AD36C4}" srcOrd="0" destOrd="0" presId="urn:microsoft.com/office/officeart/2005/8/layout/vList3"/>
    <dgm:cxn modelId="{4F4E079C-ABBD-4837-BEBA-1FC37F98675C}" type="presParOf" srcId="{CA27EE4F-EF98-4D41-888C-28B360C8A37E}" destId="{D4B49391-B248-4D35-8002-0CC1452A5F35}" srcOrd="1" destOrd="0" presId="urn:microsoft.com/office/officeart/2005/8/layout/vList3"/>
    <dgm:cxn modelId="{3388C201-6DE9-43E8-9CF5-8916A272CF65}" type="presParOf" srcId="{2E9E7E9C-DC71-4E3A-A9E9-2774A256E3A9}" destId="{1AF72BF6-D7A5-4F07-A113-5B57D92F2D00}" srcOrd="1" destOrd="0" presId="urn:microsoft.com/office/officeart/2005/8/layout/vList3"/>
    <dgm:cxn modelId="{0BF01BA4-E9F3-4983-AFC6-E55C5A87FB4B}" type="presParOf" srcId="{2E9E7E9C-DC71-4E3A-A9E9-2774A256E3A9}" destId="{D29EEF82-6319-4981-9347-331D6478EFA2}" srcOrd="2" destOrd="0" presId="urn:microsoft.com/office/officeart/2005/8/layout/vList3"/>
    <dgm:cxn modelId="{E9A0A91A-9EC0-45EC-9EEF-2DA13D9D6648}" type="presParOf" srcId="{D29EEF82-6319-4981-9347-331D6478EFA2}" destId="{4A019FEA-64B5-43A0-9553-61155E8A453B}" srcOrd="0" destOrd="0" presId="urn:microsoft.com/office/officeart/2005/8/layout/vList3"/>
    <dgm:cxn modelId="{96593500-15B9-47BE-83C9-10FB3126FCF9}" type="presParOf" srcId="{D29EEF82-6319-4981-9347-331D6478EFA2}" destId="{49F7B112-A862-48EC-AA75-14B16768D0AD}" srcOrd="1" destOrd="0" presId="urn:microsoft.com/office/officeart/2005/8/layout/vList3"/>
    <dgm:cxn modelId="{74788EA7-A655-46C0-BF5B-E7554A531EB5}" type="presParOf" srcId="{2E9E7E9C-DC71-4E3A-A9E9-2774A256E3A9}" destId="{4EA477E6-0E72-4F31-B560-CB0AB41A9316}" srcOrd="3" destOrd="0" presId="urn:microsoft.com/office/officeart/2005/8/layout/vList3"/>
    <dgm:cxn modelId="{35AE7FA8-24EE-4886-B574-8429E2C9B270}" type="presParOf" srcId="{2E9E7E9C-DC71-4E3A-A9E9-2774A256E3A9}" destId="{140873A1-CB31-4D81-A004-88EB0F1DD6BB}" srcOrd="4" destOrd="0" presId="urn:microsoft.com/office/officeart/2005/8/layout/vList3"/>
    <dgm:cxn modelId="{FA92EED1-3660-498F-AA59-3DB09289E731}" type="presParOf" srcId="{140873A1-CB31-4D81-A004-88EB0F1DD6BB}" destId="{637D7D89-3D90-4A38-841C-94288B4BE709}" srcOrd="0" destOrd="0" presId="urn:microsoft.com/office/officeart/2005/8/layout/vList3"/>
    <dgm:cxn modelId="{741083C8-8A66-48F3-8AEF-960C102248BF}" type="presParOf" srcId="{140873A1-CB31-4D81-A004-88EB0F1DD6BB}" destId="{597945BC-3BA7-4DEF-A925-86E7BB10D617}" srcOrd="1" destOrd="0" presId="urn:microsoft.com/office/officeart/2005/8/layout/vList3"/>
    <dgm:cxn modelId="{B987FEDB-83C3-482A-8826-CB2AB9FE4BF6}" type="presParOf" srcId="{2E9E7E9C-DC71-4E3A-A9E9-2774A256E3A9}" destId="{1071E59F-7F48-4DE6-8046-4E080C1678D4}" srcOrd="5" destOrd="0" presId="urn:microsoft.com/office/officeart/2005/8/layout/vList3"/>
    <dgm:cxn modelId="{C7BF86D0-BA73-45D1-AE4B-BC5461887907}" type="presParOf" srcId="{2E9E7E9C-DC71-4E3A-A9E9-2774A256E3A9}" destId="{9A339493-0968-42F1-88CB-1871DF3A85EA}" srcOrd="6" destOrd="0" presId="urn:microsoft.com/office/officeart/2005/8/layout/vList3"/>
    <dgm:cxn modelId="{1ED91E8C-B66B-4438-A895-2DAF67D3F0DC}" type="presParOf" srcId="{9A339493-0968-42F1-88CB-1871DF3A85EA}" destId="{9252E4CE-8E06-40BE-9DDB-4ABF7B5CDE70}" srcOrd="0" destOrd="0" presId="urn:microsoft.com/office/officeart/2005/8/layout/vList3"/>
    <dgm:cxn modelId="{7A283DFF-F24D-40FB-A689-7CEEF562F6B7}" type="presParOf" srcId="{9A339493-0968-42F1-88CB-1871DF3A85EA}" destId="{A89DB03B-CE25-4BBF-BE39-1488CC49787D}" srcOrd="1" destOrd="0" presId="urn:microsoft.com/office/officeart/2005/8/layout/vList3"/>
    <dgm:cxn modelId="{D1BD9DAD-3D09-47FB-92B0-8AFE48A5700C}" type="presParOf" srcId="{2E9E7E9C-DC71-4E3A-A9E9-2774A256E3A9}" destId="{0AE4C007-0B8E-4E0E-8A65-3728297A6EED}" srcOrd="7" destOrd="0" presId="urn:microsoft.com/office/officeart/2005/8/layout/vList3"/>
    <dgm:cxn modelId="{AAB493B9-1241-4E9A-8461-A479B16AE4E2}" type="presParOf" srcId="{2E9E7E9C-DC71-4E3A-A9E9-2774A256E3A9}" destId="{F8D2DE03-5C9B-477F-8321-685D26633EF9}" srcOrd="8" destOrd="0" presId="urn:microsoft.com/office/officeart/2005/8/layout/vList3"/>
    <dgm:cxn modelId="{41FB6BFE-0A42-4455-9716-ACF9BB35D1DF}" type="presParOf" srcId="{F8D2DE03-5C9B-477F-8321-685D26633EF9}" destId="{AD82011B-C2B0-4212-B01A-D93179F5D63E}" srcOrd="0" destOrd="0" presId="urn:microsoft.com/office/officeart/2005/8/layout/vList3"/>
    <dgm:cxn modelId="{9A1AAF5B-480B-4FB3-99DB-461988BA19A8}" type="presParOf" srcId="{F8D2DE03-5C9B-477F-8321-685D26633EF9}" destId="{4E4857BC-A6BA-45FC-8C9E-A55369266CEA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AFB334-FDCB-43CE-8419-96414CB1F75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D9A88F-FCB0-4BA8-990A-27AA721C3320}">
      <dgm:prSet/>
      <dgm:spPr>
        <a:solidFill>
          <a:srgbClr val="435269"/>
        </a:solidFill>
      </dgm:spPr>
      <dgm:t>
        <a:bodyPr/>
        <a:lstStyle/>
        <a:p>
          <a:r>
            <a:rPr lang="en-US"/>
            <a:t>Support Engineer</a:t>
          </a:r>
        </a:p>
      </dgm:t>
    </dgm:pt>
    <dgm:pt modelId="{7AE8E993-FCF4-4222-A3A5-8AD93AF366A2}" type="parTrans" cxnId="{55E257EE-F918-4E67-855D-0D3B0BD0241C}">
      <dgm:prSet/>
      <dgm:spPr/>
      <dgm:t>
        <a:bodyPr/>
        <a:lstStyle/>
        <a:p>
          <a:endParaRPr lang="en-US"/>
        </a:p>
      </dgm:t>
    </dgm:pt>
    <dgm:pt modelId="{D6C4673D-6328-4FD7-8086-A8BE4B1EA8DA}" type="sibTrans" cxnId="{55E257EE-F918-4E67-855D-0D3B0BD0241C}">
      <dgm:prSet/>
      <dgm:spPr/>
      <dgm:t>
        <a:bodyPr/>
        <a:lstStyle/>
        <a:p>
          <a:endParaRPr lang="en-US"/>
        </a:p>
      </dgm:t>
    </dgm:pt>
    <dgm:pt modelId="{4235A4F7-065C-4E7B-BE58-2107BE52B2E6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tx1">
                  <a:lumMod val="95000"/>
                </a:schemeClr>
              </a:solidFill>
            </a:rPr>
            <a:t>Microsoft AB </a:t>
          </a:r>
        </a:p>
      </dgm:t>
    </dgm:pt>
    <dgm:pt modelId="{022620C4-0CDD-4F7D-8395-B4CED1DD5815}" type="parTrans" cxnId="{A954D2D7-5171-4B06-B045-7408FAF0689A}">
      <dgm:prSet/>
      <dgm:spPr/>
      <dgm:t>
        <a:bodyPr/>
        <a:lstStyle/>
        <a:p>
          <a:endParaRPr lang="en-US"/>
        </a:p>
      </dgm:t>
    </dgm:pt>
    <dgm:pt modelId="{EE0DE7E2-5FAA-48A0-8791-80432C668BAB}" type="sibTrans" cxnId="{A954D2D7-5171-4B06-B045-7408FAF0689A}">
      <dgm:prSet/>
      <dgm:spPr/>
      <dgm:t>
        <a:bodyPr/>
        <a:lstStyle/>
        <a:p>
          <a:endParaRPr lang="en-US"/>
        </a:p>
      </dgm:t>
    </dgm:pt>
    <dgm:pt modelId="{6FC58C4B-8157-4BE1-AD49-DA9CBFE544BD}">
      <dgm:prSet/>
      <dgm:spPr>
        <a:solidFill>
          <a:srgbClr val="435269"/>
        </a:solidFill>
      </dgm:spPr>
      <dgm:t>
        <a:bodyPr/>
        <a:lstStyle/>
        <a:p>
          <a:r>
            <a:rPr lang="en-US"/>
            <a:t>Audiotex Engineer</a:t>
          </a:r>
        </a:p>
      </dgm:t>
    </dgm:pt>
    <dgm:pt modelId="{63EA0E16-A2DE-48E9-B7A7-7D6F460B4AEF}" type="parTrans" cxnId="{6356F1DD-68FC-42EC-B639-31D27233285E}">
      <dgm:prSet/>
      <dgm:spPr/>
      <dgm:t>
        <a:bodyPr/>
        <a:lstStyle/>
        <a:p>
          <a:endParaRPr lang="en-US"/>
        </a:p>
      </dgm:t>
    </dgm:pt>
    <dgm:pt modelId="{7B99DCC7-F42C-411B-972C-CE6E87BA8C6E}" type="sibTrans" cxnId="{6356F1DD-68FC-42EC-B639-31D27233285E}">
      <dgm:prSet/>
      <dgm:spPr/>
      <dgm:t>
        <a:bodyPr/>
        <a:lstStyle/>
        <a:p>
          <a:endParaRPr lang="en-US"/>
        </a:p>
      </dgm:t>
    </dgm:pt>
    <dgm:pt modelId="{FD269A1A-8C80-43F7-A2A8-9BDA4A318EFF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tx1">
                  <a:lumMod val="95000"/>
                </a:schemeClr>
              </a:solidFill>
            </a:rPr>
            <a:t>Voice Equipment</a:t>
          </a:r>
        </a:p>
      </dgm:t>
    </dgm:pt>
    <dgm:pt modelId="{15B53AFC-C080-4D67-BDF7-B710B2241411}" type="parTrans" cxnId="{3777CB22-7509-4D6F-8EC7-DE70A33F1B4E}">
      <dgm:prSet/>
      <dgm:spPr/>
      <dgm:t>
        <a:bodyPr/>
        <a:lstStyle/>
        <a:p>
          <a:endParaRPr lang="en-US"/>
        </a:p>
      </dgm:t>
    </dgm:pt>
    <dgm:pt modelId="{F26AC7B0-ABA4-4867-B86F-9675260F68E7}" type="sibTrans" cxnId="{3777CB22-7509-4D6F-8EC7-DE70A33F1B4E}">
      <dgm:prSet/>
      <dgm:spPr/>
      <dgm:t>
        <a:bodyPr/>
        <a:lstStyle/>
        <a:p>
          <a:endParaRPr lang="en-US"/>
        </a:p>
      </dgm:t>
    </dgm:pt>
    <dgm:pt modelId="{E83D22B4-8202-40EC-84A2-AE951B2D2653}">
      <dgm:prSet/>
      <dgm:spPr>
        <a:solidFill>
          <a:srgbClr val="435269"/>
        </a:solidFill>
      </dgm:spPr>
      <dgm:t>
        <a:bodyPr/>
        <a:lstStyle/>
        <a:p>
          <a:r>
            <a:rPr lang="en-US"/>
            <a:t>Journalist &amp; Test Editor</a:t>
          </a:r>
        </a:p>
      </dgm:t>
    </dgm:pt>
    <dgm:pt modelId="{FB4724DF-5D87-4DCE-B3D3-23FBA6AB856B}" type="parTrans" cxnId="{2CF432FB-99BC-4B8B-BE6C-67FA570895B6}">
      <dgm:prSet/>
      <dgm:spPr/>
      <dgm:t>
        <a:bodyPr/>
        <a:lstStyle/>
        <a:p>
          <a:endParaRPr lang="en-US"/>
        </a:p>
      </dgm:t>
    </dgm:pt>
    <dgm:pt modelId="{960601F4-3A84-4792-A2E0-4A9F3252BA32}" type="sibTrans" cxnId="{2CF432FB-99BC-4B8B-BE6C-67FA570895B6}">
      <dgm:prSet/>
      <dgm:spPr/>
      <dgm:t>
        <a:bodyPr/>
        <a:lstStyle/>
        <a:p>
          <a:endParaRPr lang="en-US"/>
        </a:p>
      </dgm:t>
    </dgm:pt>
    <dgm:pt modelId="{D22762C7-659A-4AE7-BB7B-D331B28D0CB3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tx1">
                  <a:lumMod val="95000"/>
                </a:schemeClr>
              </a:solidFill>
            </a:rPr>
            <a:t>IDG Sweden</a:t>
          </a:r>
        </a:p>
      </dgm:t>
    </dgm:pt>
    <dgm:pt modelId="{D6A59DF9-9339-4CFF-92AF-1E9916A31949}" type="parTrans" cxnId="{33B9173E-1DF7-4F00-B596-421540FB29BA}">
      <dgm:prSet/>
      <dgm:spPr/>
      <dgm:t>
        <a:bodyPr/>
        <a:lstStyle/>
        <a:p>
          <a:endParaRPr lang="en-US"/>
        </a:p>
      </dgm:t>
    </dgm:pt>
    <dgm:pt modelId="{77CD1AD0-73F3-4B06-BE31-65D518F44529}" type="sibTrans" cxnId="{33B9173E-1DF7-4F00-B596-421540FB29BA}">
      <dgm:prSet/>
      <dgm:spPr/>
      <dgm:t>
        <a:bodyPr/>
        <a:lstStyle/>
        <a:p>
          <a:endParaRPr lang="en-US"/>
        </a:p>
      </dgm:t>
    </dgm:pt>
    <dgm:pt modelId="{C3924AF1-1705-42DD-BBD3-09B13EFA9F41}">
      <dgm:prSet/>
      <dgm:spPr>
        <a:solidFill>
          <a:srgbClr val="435269"/>
        </a:solidFill>
      </dgm:spPr>
      <dgm:t>
        <a:bodyPr/>
        <a:lstStyle/>
        <a:p>
          <a:r>
            <a:rPr lang="en-US" dirty="0"/>
            <a:t>Lotus Notes Developer</a:t>
          </a:r>
        </a:p>
      </dgm:t>
    </dgm:pt>
    <dgm:pt modelId="{CD585FA0-FBFF-45DA-8D78-07B64E1A791C}" type="parTrans" cxnId="{B033F986-125A-4C78-AE81-096B77279FB9}">
      <dgm:prSet/>
      <dgm:spPr/>
      <dgm:t>
        <a:bodyPr/>
        <a:lstStyle/>
        <a:p>
          <a:endParaRPr lang="en-US"/>
        </a:p>
      </dgm:t>
    </dgm:pt>
    <dgm:pt modelId="{155D5538-65B2-4355-8E74-5BDCCD23A9AB}" type="sibTrans" cxnId="{B033F986-125A-4C78-AE81-096B77279FB9}">
      <dgm:prSet/>
      <dgm:spPr/>
      <dgm:t>
        <a:bodyPr/>
        <a:lstStyle/>
        <a:p>
          <a:endParaRPr lang="en-US"/>
        </a:p>
      </dgm:t>
    </dgm:pt>
    <dgm:pt modelId="{02D50F16-4866-48F4-BFCB-9F030143F0E2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tx1">
                  <a:lumMod val="95000"/>
                </a:schemeClr>
              </a:solidFill>
            </a:rPr>
            <a:t>IDG Boston</a:t>
          </a:r>
        </a:p>
      </dgm:t>
    </dgm:pt>
    <dgm:pt modelId="{39F7012F-88D3-4E7F-B11D-6551DB057DC0}" type="parTrans" cxnId="{F8C6F181-DA37-44FC-9C35-22FD54C96EC6}">
      <dgm:prSet/>
      <dgm:spPr/>
      <dgm:t>
        <a:bodyPr/>
        <a:lstStyle/>
        <a:p>
          <a:endParaRPr lang="en-US"/>
        </a:p>
      </dgm:t>
    </dgm:pt>
    <dgm:pt modelId="{127E2965-4826-4D69-8A5A-386BE30344D7}" type="sibTrans" cxnId="{F8C6F181-DA37-44FC-9C35-22FD54C96EC6}">
      <dgm:prSet/>
      <dgm:spPr/>
      <dgm:t>
        <a:bodyPr/>
        <a:lstStyle/>
        <a:p>
          <a:endParaRPr lang="en-US"/>
        </a:p>
      </dgm:t>
    </dgm:pt>
    <dgm:pt modelId="{636E5463-A66C-4B6B-9A12-91776B0C1AE8}">
      <dgm:prSet/>
      <dgm:spPr>
        <a:solidFill>
          <a:srgbClr val="435269"/>
        </a:solidFill>
      </dgm:spPr>
      <dgm:t>
        <a:bodyPr/>
        <a:lstStyle/>
        <a:p>
          <a:r>
            <a:rPr lang="en-US"/>
            <a:t>Senior Developer</a:t>
          </a:r>
        </a:p>
      </dgm:t>
    </dgm:pt>
    <dgm:pt modelId="{242A818E-4BCF-4998-A4EF-4A77D4090C86}" type="parTrans" cxnId="{6A4FDD87-A413-4A53-A01B-2B3EF1617BBE}">
      <dgm:prSet/>
      <dgm:spPr/>
      <dgm:t>
        <a:bodyPr/>
        <a:lstStyle/>
        <a:p>
          <a:endParaRPr lang="en-US"/>
        </a:p>
      </dgm:t>
    </dgm:pt>
    <dgm:pt modelId="{B1793615-9431-4972-8E39-2423EB178F8B}" type="sibTrans" cxnId="{6A4FDD87-A413-4A53-A01B-2B3EF1617BBE}">
      <dgm:prSet/>
      <dgm:spPr/>
      <dgm:t>
        <a:bodyPr/>
        <a:lstStyle/>
        <a:p>
          <a:endParaRPr lang="en-US"/>
        </a:p>
      </dgm:t>
    </dgm:pt>
    <dgm:pt modelId="{55D2DE6A-2F33-49F8-8F8E-2F8791EB9720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tx1">
                  <a:lumMod val="95000"/>
                </a:schemeClr>
              </a:solidFill>
            </a:rPr>
            <a:t>Deep South</a:t>
          </a:r>
        </a:p>
      </dgm:t>
    </dgm:pt>
    <dgm:pt modelId="{F5496172-12B9-437A-AD83-E85224E2094F}" type="parTrans" cxnId="{294CB361-081E-438E-9B72-5B29212871CE}">
      <dgm:prSet/>
      <dgm:spPr/>
      <dgm:t>
        <a:bodyPr/>
        <a:lstStyle/>
        <a:p>
          <a:endParaRPr lang="en-US"/>
        </a:p>
      </dgm:t>
    </dgm:pt>
    <dgm:pt modelId="{4E40C697-684D-4951-A032-2615FE5DE4E5}" type="sibTrans" cxnId="{294CB361-081E-438E-9B72-5B29212871CE}">
      <dgm:prSet/>
      <dgm:spPr/>
      <dgm:t>
        <a:bodyPr/>
        <a:lstStyle/>
        <a:p>
          <a:endParaRPr lang="en-US"/>
        </a:p>
      </dgm:t>
    </dgm:pt>
    <dgm:pt modelId="{15DE054E-7BBB-4250-B1A3-A529BA265E34}">
      <dgm:prSet/>
      <dgm:spPr>
        <a:solidFill>
          <a:srgbClr val="435269"/>
        </a:solidFill>
      </dgm:spPr>
      <dgm:t>
        <a:bodyPr/>
        <a:lstStyle/>
        <a:p>
          <a:r>
            <a:rPr lang="en-US"/>
            <a:t>Senior Consultant</a:t>
          </a:r>
        </a:p>
      </dgm:t>
    </dgm:pt>
    <dgm:pt modelId="{08090187-F2E2-402B-90E4-AF791519AF1F}" type="parTrans" cxnId="{059301F2-0F60-4D70-8F47-ADEC41AA869C}">
      <dgm:prSet/>
      <dgm:spPr/>
      <dgm:t>
        <a:bodyPr/>
        <a:lstStyle/>
        <a:p>
          <a:endParaRPr lang="en-US"/>
        </a:p>
      </dgm:t>
    </dgm:pt>
    <dgm:pt modelId="{F058941D-D3D0-4734-B2FB-2FD62D8911B3}" type="sibTrans" cxnId="{059301F2-0F60-4D70-8F47-ADEC41AA869C}">
      <dgm:prSet/>
      <dgm:spPr/>
      <dgm:t>
        <a:bodyPr/>
        <a:lstStyle/>
        <a:p>
          <a:endParaRPr lang="en-US"/>
        </a:p>
      </dgm:t>
    </dgm:pt>
    <dgm:pt modelId="{09D53DFB-DC43-4BA9-9968-20EEAC6A826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chemeClr val="tx1">
                  <a:lumMod val="95000"/>
                </a:schemeClr>
              </a:solidFill>
            </a:rPr>
            <a:t>The Vested Group</a:t>
          </a:r>
        </a:p>
      </dgm:t>
    </dgm:pt>
    <dgm:pt modelId="{4D925993-56F6-4DD8-A4B5-027C56761BCE}" type="parTrans" cxnId="{092F8B8D-7CF6-4EAE-A5DF-39D67AB447E1}">
      <dgm:prSet/>
      <dgm:spPr/>
      <dgm:t>
        <a:bodyPr/>
        <a:lstStyle/>
        <a:p>
          <a:endParaRPr lang="en-US"/>
        </a:p>
      </dgm:t>
    </dgm:pt>
    <dgm:pt modelId="{8FEF634E-8F66-43AB-AF9F-B58F9D559BAB}" type="sibTrans" cxnId="{092F8B8D-7CF6-4EAE-A5DF-39D67AB447E1}">
      <dgm:prSet/>
      <dgm:spPr/>
      <dgm:t>
        <a:bodyPr/>
        <a:lstStyle/>
        <a:p>
          <a:endParaRPr lang="en-US"/>
        </a:p>
      </dgm:t>
    </dgm:pt>
    <dgm:pt modelId="{C7E7DC78-11E2-48F4-95AD-3BDEEA73AC7F}">
      <dgm:prSet/>
      <dgm:spPr>
        <a:solidFill>
          <a:srgbClr val="435269"/>
        </a:solidFill>
      </dgm:spPr>
      <dgm:t>
        <a:bodyPr/>
        <a:lstStyle/>
        <a:p>
          <a:r>
            <a:rPr lang="en-US"/>
            <a:t>Master Consultant</a:t>
          </a:r>
        </a:p>
      </dgm:t>
    </dgm:pt>
    <dgm:pt modelId="{B9D62952-291A-426E-AB6E-55BDD44BAB8B}" type="parTrans" cxnId="{29EA2381-E97F-4245-A60B-283F3F3FA025}">
      <dgm:prSet/>
      <dgm:spPr/>
      <dgm:t>
        <a:bodyPr/>
        <a:lstStyle/>
        <a:p>
          <a:endParaRPr lang="en-US"/>
        </a:p>
      </dgm:t>
    </dgm:pt>
    <dgm:pt modelId="{F19CF13C-8DA4-4E8A-A726-F5BF7E1B2DBF}" type="sibTrans" cxnId="{29EA2381-E97F-4245-A60B-283F3F3FA025}">
      <dgm:prSet/>
      <dgm:spPr/>
      <dgm:t>
        <a:bodyPr/>
        <a:lstStyle/>
        <a:p>
          <a:endParaRPr lang="en-US"/>
        </a:p>
      </dgm:t>
    </dgm:pt>
    <dgm:pt modelId="{A05DF89F-B1FD-4219-851D-CE294F2A9476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tx1">
                  <a:lumMod val="95000"/>
                </a:schemeClr>
              </a:solidFill>
            </a:rPr>
            <a:t>Wipfli</a:t>
          </a:r>
        </a:p>
      </dgm:t>
    </dgm:pt>
    <dgm:pt modelId="{F77387DB-4249-4F37-8292-0B86BA5AB557}" type="parTrans" cxnId="{00FC0952-2352-413A-B1AE-017ADDF472C9}">
      <dgm:prSet/>
      <dgm:spPr/>
      <dgm:t>
        <a:bodyPr/>
        <a:lstStyle/>
        <a:p>
          <a:endParaRPr lang="en-US"/>
        </a:p>
      </dgm:t>
    </dgm:pt>
    <dgm:pt modelId="{CA34DA3E-9408-4D82-8821-0FC18D0D4817}" type="sibTrans" cxnId="{00FC0952-2352-413A-B1AE-017ADDF472C9}">
      <dgm:prSet/>
      <dgm:spPr/>
      <dgm:t>
        <a:bodyPr/>
        <a:lstStyle/>
        <a:p>
          <a:endParaRPr lang="en-US"/>
        </a:p>
      </dgm:t>
    </dgm:pt>
    <dgm:pt modelId="{61180458-B845-40AD-83A9-F6DC60E649F8}" type="pres">
      <dgm:prSet presAssocID="{B0AFB334-FDCB-43CE-8419-96414CB1F75B}" presName="Name0" presStyleCnt="0">
        <dgm:presLayoutVars>
          <dgm:dir/>
          <dgm:animLvl val="lvl"/>
          <dgm:resizeHandles val="exact"/>
        </dgm:presLayoutVars>
      </dgm:prSet>
      <dgm:spPr/>
    </dgm:pt>
    <dgm:pt modelId="{D4C97E6C-A781-4AAF-B0BD-A2742CFA6D8C}" type="pres">
      <dgm:prSet presAssocID="{39D9A88F-FCB0-4BA8-990A-27AA721C3320}" presName="composite" presStyleCnt="0"/>
      <dgm:spPr/>
    </dgm:pt>
    <dgm:pt modelId="{9F963851-8D85-494D-92CF-638860A58042}" type="pres">
      <dgm:prSet presAssocID="{39D9A88F-FCB0-4BA8-990A-27AA721C3320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DD0A176-BDC2-4867-AB12-86B232530146}" type="pres">
      <dgm:prSet presAssocID="{39D9A88F-FCB0-4BA8-990A-27AA721C3320}" presName="desTx" presStyleLbl="revTx" presStyleIdx="0" presStyleCnt="7" custLinFactNeighborX="-2" custLinFactNeighborY="-4669">
        <dgm:presLayoutVars>
          <dgm:bulletEnabled val="1"/>
        </dgm:presLayoutVars>
      </dgm:prSet>
      <dgm:spPr/>
    </dgm:pt>
    <dgm:pt modelId="{F8FDF98D-54B5-45CE-A78E-58B6998A25F7}" type="pres">
      <dgm:prSet presAssocID="{D6C4673D-6328-4FD7-8086-A8BE4B1EA8DA}" presName="space" presStyleCnt="0"/>
      <dgm:spPr/>
    </dgm:pt>
    <dgm:pt modelId="{3AE6841A-4633-40EF-97A1-68DADFEC30D7}" type="pres">
      <dgm:prSet presAssocID="{6FC58C4B-8157-4BE1-AD49-DA9CBFE544BD}" presName="composite" presStyleCnt="0"/>
      <dgm:spPr/>
    </dgm:pt>
    <dgm:pt modelId="{FF22EA92-69C2-4E07-AF21-96A2B6BB9464}" type="pres">
      <dgm:prSet presAssocID="{6FC58C4B-8157-4BE1-AD49-DA9CBFE544BD}" presName="par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E3B010F-4C4F-43C6-BB0A-A0884ABCBB80}" type="pres">
      <dgm:prSet presAssocID="{6FC58C4B-8157-4BE1-AD49-DA9CBFE544BD}" presName="desTx" presStyleLbl="revTx" presStyleIdx="1" presStyleCnt="7" custLinFactNeighborX="0">
        <dgm:presLayoutVars>
          <dgm:bulletEnabled val="1"/>
        </dgm:presLayoutVars>
      </dgm:prSet>
      <dgm:spPr/>
    </dgm:pt>
    <dgm:pt modelId="{F513A1C4-88A2-4496-88DB-946A944411E1}" type="pres">
      <dgm:prSet presAssocID="{7B99DCC7-F42C-411B-972C-CE6E87BA8C6E}" presName="space" presStyleCnt="0"/>
      <dgm:spPr/>
    </dgm:pt>
    <dgm:pt modelId="{BC3F510A-B2F1-4D5B-BCD1-837FEB79FB29}" type="pres">
      <dgm:prSet presAssocID="{E83D22B4-8202-40EC-84A2-AE951B2D2653}" presName="composite" presStyleCnt="0"/>
      <dgm:spPr/>
    </dgm:pt>
    <dgm:pt modelId="{9DAB56DF-E155-4DA5-8663-B57664D7AF1E}" type="pres">
      <dgm:prSet presAssocID="{E83D22B4-8202-40EC-84A2-AE951B2D2653}" presName="par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D7D251C3-0E84-4793-9AD4-C9873E61F2C6}" type="pres">
      <dgm:prSet presAssocID="{E83D22B4-8202-40EC-84A2-AE951B2D2653}" presName="desTx" presStyleLbl="revTx" presStyleIdx="2" presStyleCnt="7" custLinFactNeighborX="-453">
        <dgm:presLayoutVars>
          <dgm:bulletEnabled val="1"/>
        </dgm:presLayoutVars>
      </dgm:prSet>
      <dgm:spPr/>
    </dgm:pt>
    <dgm:pt modelId="{23510F67-E69A-4F78-8A1F-9B6EDAF81B26}" type="pres">
      <dgm:prSet presAssocID="{960601F4-3A84-4792-A2E0-4A9F3252BA32}" presName="space" presStyleCnt="0"/>
      <dgm:spPr/>
    </dgm:pt>
    <dgm:pt modelId="{8367CDA7-E7D2-4AEF-AABE-1669856E0272}" type="pres">
      <dgm:prSet presAssocID="{C3924AF1-1705-42DD-BBD3-09B13EFA9F41}" presName="composite" presStyleCnt="0"/>
      <dgm:spPr/>
    </dgm:pt>
    <dgm:pt modelId="{A45B6BEC-8B46-4F82-9881-D7F053B974F4}" type="pres">
      <dgm:prSet presAssocID="{C3924AF1-1705-42DD-BBD3-09B13EFA9F41}" presName="par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DA7A893-D985-49D0-B87B-E8BCFF963878}" type="pres">
      <dgm:prSet presAssocID="{C3924AF1-1705-42DD-BBD3-09B13EFA9F41}" presName="desTx" presStyleLbl="revTx" presStyleIdx="3" presStyleCnt="7" custLinFactNeighborX="453">
        <dgm:presLayoutVars>
          <dgm:bulletEnabled val="1"/>
        </dgm:presLayoutVars>
      </dgm:prSet>
      <dgm:spPr/>
    </dgm:pt>
    <dgm:pt modelId="{5C556351-AB53-4852-AEF7-3D0CFB93BA99}" type="pres">
      <dgm:prSet presAssocID="{155D5538-65B2-4355-8E74-5BDCCD23A9AB}" presName="space" presStyleCnt="0"/>
      <dgm:spPr/>
    </dgm:pt>
    <dgm:pt modelId="{09727FE4-2F8E-41F1-A9D0-7E4DFD548FC1}" type="pres">
      <dgm:prSet presAssocID="{636E5463-A66C-4B6B-9A12-91776B0C1AE8}" presName="composite" presStyleCnt="0"/>
      <dgm:spPr/>
    </dgm:pt>
    <dgm:pt modelId="{5962B72C-4D16-4C63-9641-D97C15C45C5C}" type="pres">
      <dgm:prSet presAssocID="{636E5463-A66C-4B6B-9A12-91776B0C1AE8}" presName="par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8FFC5798-6F99-4DCD-9548-77BA9F799401}" type="pres">
      <dgm:prSet presAssocID="{636E5463-A66C-4B6B-9A12-91776B0C1AE8}" presName="desTx" presStyleLbl="revTx" presStyleIdx="4" presStyleCnt="7" custLinFactNeighborX="453">
        <dgm:presLayoutVars>
          <dgm:bulletEnabled val="1"/>
        </dgm:presLayoutVars>
      </dgm:prSet>
      <dgm:spPr/>
    </dgm:pt>
    <dgm:pt modelId="{4DEA796A-1072-404C-8C2C-E3C164535A7C}" type="pres">
      <dgm:prSet presAssocID="{B1793615-9431-4972-8E39-2423EB178F8B}" presName="space" presStyleCnt="0"/>
      <dgm:spPr/>
    </dgm:pt>
    <dgm:pt modelId="{234CC151-70C5-4D60-A1A6-A74A684F8120}" type="pres">
      <dgm:prSet presAssocID="{15DE054E-7BBB-4250-B1A3-A529BA265E34}" presName="composite" presStyleCnt="0"/>
      <dgm:spPr/>
    </dgm:pt>
    <dgm:pt modelId="{1734DB76-4E36-49E5-9B89-D89F347DC7B6}" type="pres">
      <dgm:prSet presAssocID="{15DE054E-7BBB-4250-B1A3-A529BA265E34}" presName="par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305BC7FC-FDC1-493E-BB55-940FC6535E3F}" type="pres">
      <dgm:prSet presAssocID="{15DE054E-7BBB-4250-B1A3-A529BA265E34}" presName="desTx" presStyleLbl="revTx" presStyleIdx="5" presStyleCnt="7">
        <dgm:presLayoutVars>
          <dgm:bulletEnabled val="1"/>
        </dgm:presLayoutVars>
      </dgm:prSet>
      <dgm:spPr/>
    </dgm:pt>
    <dgm:pt modelId="{08C4D7B8-EC44-4D50-8485-A7630C069B70}" type="pres">
      <dgm:prSet presAssocID="{F058941D-D3D0-4734-B2FB-2FD62D8911B3}" presName="space" presStyleCnt="0"/>
      <dgm:spPr/>
    </dgm:pt>
    <dgm:pt modelId="{5DF295EF-D1FE-4FE2-815F-FBAB28CCA50D}" type="pres">
      <dgm:prSet presAssocID="{C7E7DC78-11E2-48F4-95AD-3BDEEA73AC7F}" presName="composite" presStyleCnt="0"/>
      <dgm:spPr/>
    </dgm:pt>
    <dgm:pt modelId="{205968D8-CC33-4B57-A4AD-2A5B1A0527BC}" type="pres">
      <dgm:prSet presAssocID="{C7E7DC78-11E2-48F4-95AD-3BDEEA73AC7F}" presName="par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06349B7A-03AF-41E7-A90C-83892F147DFE}" type="pres">
      <dgm:prSet presAssocID="{C7E7DC78-11E2-48F4-95AD-3BDEEA73AC7F}" presName="desTx" presStyleLbl="revTx" presStyleIdx="6" presStyleCnt="7" custLinFactNeighborX="992">
        <dgm:presLayoutVars>
          <dgm:bulletEnabled val="1"/>
        </dgm:presLayoutVars>
      </dgm:prSet>
      <dgm:spPr/>
    </dgm:pt>
  </dgm:ptLst>
  <dgm:cxnLst>
    <dgm:cxn modelId="{60651902-2022-440D-A4F4-44BC4594D366}" type="presOf" srcId="{636E5463-A66C-4B6B-9A12-91776B0C1AE8}" destId="{5962B72C-4D16-4C63-9641-D97C15C45C5C}" srcOrd="0" destOrd="0" presId="urn:microsoft.com/office/officeart/2005/8/layout/chevron1"/>
    <dgm:cxn modelId="{3777CB22-7509-4D6F-8EC7-DE70A33F1B4E}" srcId="{6FC58C4B-8157-4BE1-AD49-DA9CBFE544BD}" destId="{FD269A1A-8C80-43F7-A2A8-9BDA4A318EFF}" srcOrd="0" destOrd="0" parTransId="{15B53AFC-C080-4D67-BDF7-B710B2241411}" sibTransId="{F26AC7B0-ABA4-4867-B86F-9675260F68E7}"/>
    <dgm:cxn modelId="{8C156F26-46E6-43F1-9B7D-237963A5917E}" type="presOf" srcId="{09D53DFB-DC43-4BA9-9968-20EEAC6A826D}" destId="{305BC7FC-FDC1-493E-BB55-940FC6535E3F}" srcOrd="0" destOrd="0" presId="urn:microsoft.com/office/officeart/2005/8/layout/chevron1"/>
    <dgm:cxn modelId="{3B710936-8D0D-453B-9857-D99D84B23E98}" type="presOf" srcId="{55D2DE6A-2F33-49F8-8F8E-2F8791EB9720}" destId="{8FFC5798-6F99-4DCD-9548-77BA9F799401}" srcOrd="0" destOrd="0" presId="urn:microsoft.com/office/officeart/2005/8/layout/chevron1"/>
    <dgm:cxn modelId="{8B4CFD37-C480-4BD8-BF0E-7500D11E181D}" type="presOf" srcId="{15DE054E-7BBB-4250-B1A3-A529BA265E34}" destId="{1734DB76-4E36-49E5-9B89-D89F347DC7B6}" srcOrd="0" destOrd="0" presId="urn:microsoft.com/office/officeart/2005/8/layout/chevron1"/>
    <dgm:cxn modelId="{CC12233A-B463-4C80-B71B-664D076BDF3C}" type="presOf" srcId="{4235A4F7-065C-4E7B-BE58-2107BE52B2E6}" destId="{ADD0A176-BDC2-4867-AB12-86B232530146}" srcOrd="0" destOrd="0" presId="urn:microsoft.com/office/officeart/2005/8/layout/chevron1"/>
    <dgm:cxn modelId="{33B9173E-1DF7-4F00-B596-421540FB29BA}" srcId="{E83D22B4-8202-40EC-84A2-AE951B2D2653}" destId="{D22762C7-659A-4AE7-BB7B-D331B28D0CB3}" srcOrd="0" destOrd="0" parTransId="{D6A59DF9-9339-4CFF-92AF-1E9916A31949}" sibTransId="{77CD1AD0-73F3-4B06-BE31-65D518F44529}"/>
    <dgm:cxn modelId="{0802AB3E-4D76-44AA-B74D-21F9690EE928}" type="presOf" srcId="{A05DF89F-B1FD-4219-851D-CE294F2A9476}" destId="{06349B7A-03AF-41E7-A90C-83892F147DFE}" srcOrd="0" destOrd="0" presId="urn:microsoft.com/office/officeart/2005/8/layout/chevron1"/>
    <dgm:cxn modelId="{294CB361-081E-438E-9B72-5B29212871CE}" srcId="{636E5463-A66C-4B6B-9A12-91776B0C1AE8}" destId="{55D2DE6A-2F33-49F8-8F8E-2F8791EB9720}" srcOrd="0" destOrd="0" parTransId="{F5496172-12B9-437A-AD83-E85224E2094F}" sibTransId="{4E40C697-684D-4951-A032-2615FE5DE4E5}"/>
    <dgm:cxn modelId="{00FC0952-2352-413A-B1AE-017ADDF472C9}" srcId="{C7E7DC78-11E2-48F4-95AD-3BDEEA73AC7F}" destId="{A05DF89F-B1FD-4219-851D-CE294F2A9476}" srcOrd="0" destOrd="0" parTransId="{F77387DB-4249-4F37-8292-0B86BA5AB557}" sibTransId="{CA34DA3E-9408-4D82-8821-0FC18D0D4817}"/>
    <dgm:cxn modelId="{964B9C58-E13E-4656-A926-4D2FAF6E2155}" type="presOf" srcId="{FD269A1A-8C80-43F7-A2A8-9BDA4A318EFF}" destId="{2E3B010F-4C4F-43C6-BB0A-A0884ABCBB80}" srcOrd="0" destOrd="0" presId="urn:microsoft.com/office/officeart/2005/8/layout/chevron1"/>
    <dgm:cxn modelId="{29EA2381-E97F-4245-A60B-283F3F3FA025}" srcId="{B0AFB334-FDCB-43CE-8419-96414CB1F75B}" destId="{C7E7DC78-11E2-48F4-95AD-3BDEEA73AC7F}" srcOrd="6" destOrd="0" parTransId="{B9D62952-291A-426E-AB6E-55BDD44BAB8B}" sibTransId="{F19CF13C-8DA4-4E8A-A726-F5BF7E1B2DBF}"/>
    <dgm:cxn modelId="{F8C6F181-DA37-44FC-9C35-22FD54C96EC6}" srcId="{C3924AF1-1705-42DD-BBD3-09B13EFA9F41}" destId="{02D50F16-4866-48F4-BFCB-9F030143F0E2}" srcOrd="0" destOrd="0" parTransId="{39F7012F-88D3-4E7F-B11D-6551DB057DC0}" sibTransId="{127E2965-4826-4D69-8A5A-386BE30344D7}"/>
    <dgm:cxn modelId="{B033F986-125A-4C78-AE81-096B77279FB9}" srcId="{B0AFB334-FDCB-43CE-8419-96414CB1F75B}" destId="{C3924AF1-1705-42DD-BBD3-09B13EFA9F41}" srcOrd="3" destOrd="0" parTransId="{CD585FA0-FBFF-45DA-8D78-07B64E1A791C}" sibTransId="{155D5538-65B2-4355-8E74-5BDCCD23A9AB}"/>
    <dgm:cxn modelId="{6A4FDD87-A413-4A53-A01B-2B3EF1617BBE}" srcId="{B0AFB334-FDCB-43CE-8419-96414CB1F75B}" destId="{636E5463-A66C-4B6B-9A12-91776B0C1AE8}" srcOrd="4" destOrd="0" parTransId="{242A818E-4BCF-4998-A4EF-4A77D4090C86}" sibTransId="{B1793615-9431-4972-8E39-2423EB178F8B}"/>
    <dgm:cxn modelId="{092F8B8D-7CF6-4EAE-A5DF-39D67AB447E1}" srcId="{15DE054E-7BBB-4250-B1A3-A529BA265E34}" destId="{09D53DFB-DC43-4BA9-9968-20EEAC6A826D}" srcOrd="0" destOrd="0" parTransId="{4D925993-56F6-4DD8-A4B5-027C56761BCE}" sibTransId="{8FEF634E-8F66-43AB-AF9F-B58F9D559BAB}"/>
    <dgm:cxn modelId="{A711E591-2969-4A69-86CB-B1857B74892B}" type="presOf" srcId="{E83D22B4-8202-40EC-84A2-AE951B2D2653}" destId="{9DAB56DF-E155-4DA5-8663-B57664D7AF1E}" srcOrd="0" destOrd="0" presId="urn:microsoft.com/office/officeart/2005/8/layout/chevron1"/>
    <dgm:cxn modelId="{1CEC9A92-F5E8-4557-9BD8-5F786FA91E0C}" type="presOf" srcId="{D22762C7-659A-4AE7-BB7B-D331B28D0CB3}" destId="{D7D251C3-0E84-4793-9AD4-C9873E61F2C6}" srcOrd="0" destOrd="0" presId="urn:microsoft.com/office/officeart/2005/8/layout/chevron1"/>
    <dgm:cxn modelId="{1B40B1A8-0AB0-4A49-8E5B-2FFDC4FB412A}" type="presOf" srcId="{39D9A88F-FCB0-4BA8-990A-27AA721C3320}" destId="{9F963851-8D85-494D-92CF-638860A58042}" srcOrd="0" destOrd="0" presId="urn:microsoft.com/office/officeart/2005/8/layout/chevron1"/>
    <dgm:cxn modelId="{F46D16B7-447C-4D8D-940E-20B0E84A8D69}" type="presOf" srcId="{02D50F16-4866-48F4-BFCB-9F030143F0E2}" destId="{6DA7A893-D985-49D0-B87B-E8BCFF963878}" srcOrd="0" destOrd="0" presId="urn:microsoft.com/office/officeart/2005/8/layout/chevron1"/>
    <dgm:cxn modelId="{2B1C38B8-A134-42BC-9CE9-6E16E44C4FA3}" type="presOf" srcId="{C3924AF1-1705-42DD-BBD3-09B13EFA9F41}" destId="{A45B6BEC-8B46-4F82-9881-D7F053B974F4}" srcOrd="0" destOrd="0" presId="urn:microsoft.com/office/officeart/2005/8/layout/chevron1"/>
    <dgm:cxn modelId="{D48A35BC-482D-46F1-97D8-14801C262634}" type="presOf" srcId="{6FC58C4B-8157-4BE1-AD49-DA9CBFE544BD}" destId="{FF22EA92-69C2-4E07-AF21-96A2B6BB9464}" srcOrd="0" destOrd="0" presId="urn:microsoft.com/office/officeart/2005/8/layout/chevron1"/>
    <dgm:cxn modelId="{2EAE86BD-72D4-4417-945D-6801B4461015}" type="presOf" srcId="{B0AFB334-FDCB-43CE-8419-96414CB1F75B}" destId="{61180458-B845-40AD-83A9-F6DC60E649F8}" srcOrd="0" destOrd="0" presId="urn:microsoft.com/office/officeart/2005/8/layout/chevron1"/>
    <dgm:cxn modelId="{9927C0D1-090A-400B-A41D-69B0FC4CF4C5}" type="presOf" srcId="{C7E7DC78-11E2-48F4-95AD-3BDEEA73AC7F}" destId="{205968D8-CC33-4B57-A4AD-2A5B1A0527BC}" srcOrd="0" destOrd="0" presId="urn:microsoft.com/office/officeart/2005/8/layout/chevron1"/>
    <dgm:cxn modelId="{A954D2D7-5171-4B06-B045-7408FAF0689A}" srcId="{39D9A88F-FCB0-4BA8-990A-27AA721C3320}" destId="{4235A4F7-065C-4E7B-BE58-2107BE52B2E6}" srcOrd="0" destOrd="0" parTransId="{022620C4-0CDD-4F7D-8395-B4CED1DD5815}" sibTransId="{EE0DE7E2-5FAA-48A0-8791-80432C668BAB}"/>
    <dgm:cxn modelId="{6356F1DD-68FC-42EC-B639-31D27233285E}" srcId="{B0AFB334-FDCB-43CE-8419-96414CB1F75B}" destId="{6FC58C4B-8157-4BE1-AD49-DA9CBFE544BD}" srcOrd="1" destOrd="0" parTransId="{63EA0E16-A2DE-48E9-B7A7-7D6F460B4AEF}" sibTransId="{7B99DCC7-F42C-411B-972C-CE6E87BA8C6E}"/>
    <dgm:cxn modelId="{55E257EE-F918-4E67-855D-0D3B0BD0241C}" srcId="{B0AFB334-FDCB-43CE-8419-96414CB1F75B}" destId="{39D9A88F-FCB0-4BA8-990A-27AA721C3320}" srcOrd="0" destOrd="0" parTransId="{7AE8E993-FCF4-4222-A3A5-8AD93AF366A2}" sibTransId="{D6C4673D-6328-4FD7-8086-A8BE4B1EA8DA}"/>
    <dgm:cxn modelId="{059301F2-0F60-4D70-8F47-ADEC41AA869C}" srcId="{B0AFB334-FDCB-43CE-8419-96414CB1F75B}" destId="{15DE054E-7BBB-4250-B1A3-A529BA265E34}" srcOrd="5" destOrd="0" parTransId="{08090187-F2E2-402B-90E4-AF791519AF1F}" sibTransId="{F058941D-D3D0-4734-B2FB-2FD62D8911B3}"/>
    <dgm:cxn modelId="{2CF432FB-99BC-4B8B-BE6C-67FA570895B6}" srcId="{B0AFB334-FDCB-43CE-8419-96414CB1F75B}" destId="{E83D22B4-8202-40EC-84A2-AE951B2D2653}" srcOrd="2" destOrd="0" parTransId="{FB4724DF-5D87-4DCE-B3D3-23FBA6AB856B}" sibTransId="{960601F4-3A84-4792-A2E0-4A9F3252BA32}"/>
    <dgm:cxn modelId="{E48A7001-9713-43CC-9540-5AA9F1650104}" type="presParOf" srcId="{61180458-B845-40AD-83A9-F6DC60E649F8}" destId="{D4C97E6C-A781-4AAF-B0BD-A2742CFA6D8C}" srcOrd="0" destOrd="0" presId="urn:microsoft.com/office/officeart/2005/8/layout/chevron1"/>
    <dgm:cxn modelId="{5A104FC7-BEB5-4246-A827-B258FA1E1461}" type="presParOf" srcId="{D4C97E6C-A781-4AAF-B0BD-A2742CFA6D8C}" destId="{9F963851-8D85-494D-92CF-638860A58042}" srcOrd="0" destOrd="0" presId="urn:microsoft.com/office/officeart/2005/8/layout/chevron1"/>
    <dgm:cxn modelId="{F4AA9FDB-ACDC-4ED0-92D8-677764FDE283}" type="presParOf" srcId="{D4C97E6C-A781-4AAF-B0BD-A2742CFA6D8C}" destId="{ADD0A176-BDC2-4867-AB12-86B232530146}" srcOrd="1" destOrd="0" presId="urn:microsoft.com/office/officeart/2005/8/layout/chevron1"/>
    <dgm:cxn modelId="{CDBBA399-F853-4637-8CE2-AF9FC56605C1}" type="presParOf" srcId="{61180458-B845-40AD-83A9-F6DC60E649F8}" destId="{F8FDF98D-54B5-45CE-A78E-58B6998A25F7}" srcOrd="1" destOrd="0" presId="urn:microsoft.com/office/officeart/2005/8/layout/chevron1"/>
    <dgm:cxn modelId="{8A55E19F-4106-487A-AA1C-91F4DB236C4F}" type="presParOf" srcId="{61180458-B845-40AD-83A9-F6DC60E649F8}" destId="{3AE6841A-4633-40EF-97A1-68DADFEC30D7}" srcOrd="2" destOrd="0" presId="urn:microsoft.com/office/officeart/2005/8/layout/chevron1"/>
    <dgm:cxn modelId="{CAC744AF-E18B-42A1-BAD2-F099BF934954}" type="presParOf" srcId="{3AE6841A-4633-40EF-97A1-68DADFEC30D7}" destId="{FF22EA92-69C2-4E07-AF21-96A2B6BB9464}" srcOrd="0" destOrd="0" presId="urn:microsoft.com/office/officeart/2005/8/layout/chevron1"/>
    <dgm:cxn modelId="{219E4299-7773-44F0-A61D-0C3C71534D65}" type="presParOf" srcId="{3AE6841A-4633-40EF-97A1-68DADFEC30D7}" destId="{2E3B010F-4C4F-43C6-BB0A-A0884ABCBB80}" srcOrd="1" destOrd="0" presId="urn:microsoft.com/office/officeart/2005/8/layout/chevron1"/>
    <dgm:cxn modelId="{03616B60-4E13-42F1-9BAD-69ABA5747D8F}" type="presParOf" srcId="{61180458-B845-40AD-83A9-F6DC60E649F8}" destId="{F513A1C4-88A2-4496-88DB-946A944411E1}" srcOrd="3" destOrd="0" presId="urn:microsoft.com/office/officeart/2005/8/layout/chevron1"/>
    <dgm:cxn modelId="{D01EE4EC-C383-4974-847B-39EAF847F593}" type="presParOf" srcId="{61180458-B845-40AD-83A9-F6DC60E649F8}" destId="{BC3F510A-B2F1-4D5B-BCD1-837FEB79FB29}" srcOrd="4" destOrd="0" presId="urn:microsoft.com/office/officeart/2005/8/layout/chevron1"/>
    <dgm:cxn modelId="{5224DD04-0C65-4D7B-BEE0-A1FD13F834A4}" type="presParOf" srcId="{BC3F510A-B2F1-4D5B-BCD1-837FEB79FB29}" destId="{9DAB56DF-E155-4DA5-8663-B57664D7AF1E}" srcOrd="0" destOrd="0" presId="urn:microsoft.com/office/officeart/2005/8/layout/chevron1"/>
    <dgm:cxn modelId="{9F90DD69-1A86-405A-B84A-494FAB9D3B29}" type="presParOf" srcId="{BC3F510A-B2F1-4D5B-BCD1-837FEB79FB29}" destId="{D7D251C3-0E84-4793-9AD4-C9873E61F2C6}" srcOrd="1" destOrd="0" presId="urn:microsoft.com/office/officeart/2005/8/layout/chevron1"/>
    <dgm:cxn modelId="{BE24BF74-219C-4672-8BAF-86CFD7294F88}" type="presParOf" srcId="{61180458-B845-40AD-83A9-F6DC60E649F8}" destId="{23510F67-E69A-4F78-8A1F-9B6EDAF81B26}" srcOrd="5" destOrd="0" presId="urn:microsoft.com/office/officeart/2005/8/layout/chevron1"/>
    <dgm:cxn modelId="{2BB40677-CE6D-43A7-A1F5-725648F397F1}" type="presParOf" srcId="{61180458-B845-40AD-83A9-F6DC60E649F8}" destId="{8367CDA7-E7D2-4AEF-AABE-1669856E0272}" srcOrd="6" destOrd="0" presId="urn:microsoft.com/office/officeart/2005/8/layout/chevron1"/>
    <dgm:cxn modelId="{A83F216A-4F24-474D-BB8C-8CC855B2FE65}" type="presParOf" srcId="{8367CDA7-E7D2-4AEF-AABE-1669856E0272}" destId="{A45B6BEC-8B46-4F82-9881-D7F053B974F4}" srcOrd="0" destOrd="0" presId="urn:microsoft.com/office/officeart/2005/8/layout/chevron1"/>
    <dgm:cxn modelId="{120FBB2F-7D46-45A3-B0E8-F07D13AE1101}" type="presParOf" srcId="{8367CDA7-E7D2-4AEF-AABE-1669856E0272}" destId="{6DA7A893-D985-49D0-B87B-E8BCFF963878}" srcOrd="1" destOrd="0" presId="urn:microsoft.com/office/officeart/2005/8/layout/chevron1"/>
    <dgm:cxn modelId="{B0133278-A72B-4BBB-BC9C-E86435554917}" type="presParOf" srcId="{61180458-B845-40AD-83A9-F6DC60E649F8}" destId="{5C556351-AB53-4852-AEF7-3D0CFB93BA99}" srcOrd="7" destOrd="0" presId="urn:microsoft.com/office/officeart/2005/8/layout/chevron1"/>
    <dgm:cxn modelId="{D577E0F5-C6D1-4B5C-9204-00658FD309F7}" type="presParOf" srcId="{61180458-B845-40AD-83A9-F6DC60E649F8}" destId="{09727FE4-2F8E-41F1-A9D0-7E4DFD548FC1}" srcOrd="8" destOrd="0" presId="urn:microsoft.com/office/officeart/2005/8/layout/chevron1"/>
    <dgm:cxn modelId="{F079B8C5-1404-4D40-9051-58DC55A4DD97}" type="presParOf" srcId="{09727FE4-2F8E-41F1-A9D0-7E4DFD548FC1}" destId="{5962B72C-4D16-4C63-9641-D97C15C45C5C}" srcOrd="0" destOrd="0" presId="urn:microsoft.com/office/officeart/2005/8/layout/chevron1"/>
    <dgm:cxn modelId="{9B35DB92-32DD-4222-9BF8-DDCC1306907B}" type="presParOf" srcId="{09727FE4-2F8E-41F1-A9D0-7E4DFD548FC1}" destId="{8FFC5798-6F99-4DCD-9548-77BA9F799401}" srcOrd="1" destOrd="0" presId="urn:microsoft.com/office/officeart/2005/8/layout/chevron1"/>
    <dgm:cxn modelId="{39B2E444-C9DA-494B-BB93-EAB15195B312}" type="presParOf" srcId="{61180458-B845-40AD-83A9-F6DC60E649F8}" destId="{4DEA796A-1072-404C-8C2C-E3C164535A7C}" srcOrd="9" destOrd="0" presId="urn:microsoft.com/office/officeart/2005/8/layout/chevron1"/>
    <dgm:cxn modelId="{1854FC3B-FF11-4E50-A757-6B8A3688BE24}" type="presParOf" srcId="{61180458-B845-40AD-83A9-F6DC60E649F8}" destId="{234CC151-70C5-4D60-A1A6-A74A684F8120}" srcOrd="10" destOrd="0" presId="urn:microsoft.com/office/officeart/2005/8/layout/chevron1"/>
    <dgm:cxn modelId="{1E838660-B0D9-4EC0-8BE2-2B98F0D0840E}" type="presParOf" srcId="{234CC151-70C5-4D60-A1A6-A74A684F8120}" destId="{1734DB76-4E36-49E5-9B89-D89F347DC7B6}" srcOrd="0" destOrd="0" presId="urn:microsoft.com/office/officeart/2005/8/layout/chevron1"/>
    <dgm:cxn modelId="{5949F5F0-59B6-4D96-9563-4EFE452458EC}" type="presParOf" srcId="{234CC151-70C5-4D60-A1A6-A74A684F8120}" destId="{305BC7FC-FDC1-493E-BB55-940FC6535E3F}" srcOrd="1" destOrd="0" presId="urn:microsoft.com/office/officeart/2005/8/layout/chevron1"/>
    <dgm:cxn modelId="{6F1344CC-0663-4E6D-94D2-FE0F46EDBD23}" type="presParOf" srcId="{61180458-B845-40AD-83A9-F6DC60E649F8}" destId="{08C4D7B8-EC44-4D50-8485-A7630C069B70}" srcOrd="11" destOrd="0" presId="urn:microsoft.com/office/officeart/2005/8/layout/chevron1"/>
    <dgm:cxn modelId="{528A44B6-2C43-45D6-80BD-127E41E3AAB7}" type="presParOf" srcId="{61180458-B845-40AD-83A9-F6DC60E649F8}" destId="{5DF295EF-D1FE-4FE2-815F-FBAB28CCA50D}" srcOrd="12" destOrd="0" presId="urn:microsoft.com/office/officeart/2005/8/layout/chevron1"/>
    <dgm:cxn modelId="{8019611B-0510-4D0B-9EA8-C30B709F472B}" type="presParOf" srcId="{5DF295EF-D1FE-4FE2-815F-FBAB28CCA50D}" destId="{205968D8-CC33-4B57-A4AD-2A5B1A0527BC}" srcOrd="0" destOrd="0" presId="urn:microsoft.com/office/officeart/2005/8/layout/chevron1"/>
    <dgm:cxn modelId="{4D1D6929-C98B-4EEE-BEDD-74ECFC2B768B}" type="presParOf" srcId="{5DF295EF-D1FE-4FE2-815F-FBAB28CCA50D}" destId="{06349B7A-03AF-41E7-A90C-83892F147DFE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80439-CD28-4270-AB11-489490FD23E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78B70-B4EA-41DB-8DB1-DC19EC1549AE}">
      <dgm:prSet/>
      <dgm:spPr>
        <a:solidFill>
          <a:srgbClr val="435269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 dirty="0"/>
            <a:t>RV &amp; Camping</a:t>
          </a:r>
        </a:p>
      </dgm:t>
    </dgm:pt>
    <dgm:pt modelId="{43A88E62-D1EA-40BA-85B2-75B9AF8929D2}" type="parTrans" cxnId="{432E33F0-82B8-4836-8C6A-7BEA7F71D99F}">
      <dgm:prSet/>
      <dgm:spPr/>
      <dgm:t>
        <a:bodyPr/>
        <a:lstStyle/>
        <a:p>
          <a:endParaRPr lang="en-US"/>
        </a:p>
      </dgm:t>
    </dgm:pt>
    <dgm:pt modelId="{4DD2158A-35E4-4A71-BAC2-0A1CC1C9BA1A}" type="sibTrans" cxnId="{432E33F0-82B8-4836-8C6A-7BEA7F71D99F}">
      <dgm:prSet/>
      <dgm:spPr/>
      <dgm:t>
        <a:bodyPr/>
        <a:lstStyle/>
        <a:p>
          <a:endParaRPr lang="en-US"/>
        </a:p>
      </dgm:t>
    </dgm:pt>
    <dgm:pt modelId="{A57DE9F0-9F3C-4C21-96A6-916472CA8707}">
      <dgm:prSet/>
      <dgm:spPr>
        <a:solidFill>
          <a:srgbClr val="435269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/>
            <a:t>Traveling</a:t>
          </a:r>
        </a:p>
      </dgm:t>
    </dgm:pt>
    <dgm:pt modelId="{4BAB4E6A-6375-4EF4-8F1E-2B4B697C537E}" type="parTrans" cxnId="{5A14DB52-F107-43CE-918B-9C796AF3503B}">
      <dgm:prSet/>
      <dgm:spPr/>
      <dgm:t>
        <a:bodyPr/>
        <a:lstStyle/>
        <a:p>
          <a:endParaRPr lang="en-US"/>
        </a:p>
      </dgm:t>
    </dgm:pt>
    <dgm:pt modelId="{176FB105-1A70-4BC9-8987-D3B644B18030}" type="sibTrans" cxnId="{5A14DB52-F107-43CE-918B-9C796AF3503B}">
      <dgm:prSet/>
      <dgm:spPr/>
      <dgm:t>
        <a:bodyPr/>
        <a:lstStyle/>
        <a:p>
          <a:endParaRPr lang="en-US"/>
        </a:p>
      </dgm:t>
    </dgm:pt>
    <dgm:pt modelId="{27472951-8C33-4451-8E48-9CEE4F0F2665}">
      <dgm:prSet/>
      <dgm:spPr>
        <a:solidFill>
          <a:srgbClr val="435269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/>
            <a:t>SCUBA diving</a:t>
          </a:r>
        </a:p>
      </dgm:t>
    </dgm:pt>
    <dgm:pt modelId="{CB5E1629-3EF6-47C9-8AFB-D4A15558417B}" type="parTrans" cxnId="{6CAFC29A-9E52-4C43-8F2B-4336AC892447}">
      <dgm:prSet/>
      <dgm:spPr/>
      <dgm:t>
        <a:bodyPr/>
        <a:lstStyle/>
        <a:p>
          <a:endParaRPr lang="en-US"/>
        </a:p>
      </dgm:t>
    </dgm:pt>
    <dgm:pt modelId="{A521C558-6172-41FD-98AE-F61C6C8D0BB0}" type="sibTrans" cxnId="{6CAFC29A-9E52-4C43-8F2B-4336AC892447}">
      <dgm:prSet/>
      <dgm:spPr/>
      <dgm:t>
        <a:bodyPr/>
        <a:lstStyle/>
        <a:p>
          <a:endParaRPr lang="en-US"/>
        </a:p>
      </dgm:t>
    </dgm:pt>
    <dgm:pt modelId="{CE76B0BB-39A0-4433-8D1F-6587B6B47BFF}">
      <dgm:prSet/>
      <dgm:spPr>
        <a:solidFill>
          <a:srgbClr val="435269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 dirty="0"/>
            <a:t>Woodworking</a:t>
          </a:r>
        </a:p>
      </dgm:t>
    </dgm:pt>
    <dgm:pt modelId="{876CBF76-2E89-414C-8B69-56976D8C5A7A}" type="parTrans" cxnId="{35348D9D-DC0B-4005-9B05-E3A11A2422CD}">
      <dgm:prSet/>
      <dgm:spPr/>
      <dgm:t>
        <a:bodyPr/>
        <a:lstStyle/>
        <a:p>
          <a:endParaRPr lang="en-US"/>
        </a:p>
      </dgm:t>
    </dgm:pt>
    <dgm:pt modelId="{4FACC58B-962D-425C-BC88-BC0BC8077823}" type="sibTrans" cxnId="{35348D9D-DC0B-4005-9B05-E3A11A2422CD}">
      <dgm:prSet/>
      <dgm:spPr/>
      <dgm:t>
        <a:bodyPr/>
        <a:lstStyle/>
        <a:p>
          <a:endParaRPr lang="en-US"/>
        </a:p>
      </dgm:t>
    </dgm:pt>
    <dgm:pt modelId="{26B4FBA7-CFF8-4022-93C8-2FE4D24024BE}">
      <dgm:prSet/>
      <dgm:spPr>
        <a:solidFill>
          <a:srgbClr val="435269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 dirty="0"/>
            <a:t>Cooking &amp; Baking</a:t>
          </a:r>
        </a:p>
      </dgm:t>
    </dgm:pt>
    <dgm:pt modelId="{3D608422-DA96-4A7C-9AD5-61AC6FDE2873}" type="parTrans" cxnId="{F3319B87-4C02-4126-BE3F-7E197B9CEC8A}">
      <dgm:prSet/>
      <dgm:spPr/>
      <dgm:t>
        <a:bodyPr/>
        <a:lstStyle/>
        <a:p>
          <a:endParaRPr lang="en-US"/>
        </a:p>
      </dgm:t>
    </dgm:pt>
    <dgm:pt modelId="{32CA5A68-FABC-483E-91A0-69B19B76DAC0}" type="sibTrans" cxnId="{F3319B87-4C02-4126-BE3F-7E197B9CEC8A}">
      <dgm:prSet/>
      <dgm:spPr/>
      <dgm:t>
        <a:bodyPr/>
        <a:lstStyle/>
        <a:p>
          <a:endParaRPr lang="en-US"/>
        </a:p>
      </dgm:t>
    </dgm:pt>
    <dgm:pt modelId="{2BF7FE9C-4908-4FB7-8AC1-9A2DA10D388A}">
      <dgm:prSet/>
      <dgm:spPr>
        <a:solidFill>
          <a:srgbClr val="435269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 dirty="0"/>
            <a:t>Programming</a:t>
          </a:r>
        </a:p>
      </dgm:t>
    </dgm:pt>
    <dgm:pt modelId="{C3A1ACBE-3E38-4514-B3B9-DF68D53A1840}" type="parTrans" cxnId="{9A7A5489-5302-4826-BA70-7FE1CCE99F4F}">
      <dgm:prSet/>
      <dgm:spPr/>
      <dgm:t>
        <a:bodyPr/>
        <a:lstStyle/>
        <a:p>
          <a:endParaRPr lang="en-US"/>
        </a:p>
      </dgm:t>
    </dgm:pt>
    <dgm:pt modelId="{A5074A5E-D741-4910-821D-363FB126E76E}" type="sibTrans" cxnId="{9A7A5489-5302-4826-BA70-7FE1CCE99F4F}">
      <dgm:prSet/>
      <dgm:spPr/>
      <dgm:t>
        <a:bodyPr/>
        <a:lstStyle/>
        <a:p>
          <a:endParaRPr lang="en-US"/>
        </a:p>
      </dgm:t>
    </dgm:pt>
    <dgm:pt modelId="{5C5BC5BF-DA36-41D5-A7B7-BDE80DD57F00}">
      <dgm:prSet/>
      <dgm:spPr>
        <a:solidFill>
          <a:srgbClr val="435269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/>
            <a:t>Electronics</a:t>
          </a:r>
        </a:p>
      </dgm:t>
    </dgm:pt>
    <dgm:pt modelId="{0C724B0F-5640-44F8-80FF-3B0CACF2D9DA}" type="parTrans" cxnId="{95120937-DAFD-42DF-AAF2-43E8F5781790}">
      <dgm:prSet/>
      <dgm:spPr/>
      <dgm:t>
        <a:bodyPr/>
        <a:lstStyle/>
        <a:p>
          <a:endParaRPr lang="en-US"/>
        </a:p>
      </dgm:t>
    </dgm:pt>
    <dgm:pt modelId="{D9ED39D7-4B0A-41E0-8B73-7C32EBFB5C7B}" type="sibTrans" cxnId="{95120937-DAFD-42DF-AAF2-43E8F5781790}">
      <dgm:prSet/>
      <dgm:spPr/>
      <dgm:t>
        <a:bodyPr/>
        <a:lstStyle/>
        <a:p>
          <a:endParaRPr lang="en-US"/>
        </a:p>
      </dgm:t>
    </dgm:pt>
    <dgm:pt modelId="{DF7A803E-BE66-4F48-A6E2-2BA4237A437D}">
      <dgm:prSet/>
      <dgm:spPr>
        <a:solidFill>
          <a:srgbClr val="435269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/>
            <a:t>Shooting</a:t>
          </a:r>
        </a:p>
      </dgm:t>
    </dgm:pt>
    <dgm:pt modelId="{3421E72B-DDF0-459F-A80C-1E835D6C0B86}" type="parTrans" cxnId="{FA66112C-D978-4EA8-ACA8-876D61BB1165}">
      <dgm:prSet/>
      <dgm:spPr/>
      <dgm:t>
        <a:bodyPr/>
        <a:lstStyle/>
        <a:p>
          <a:endParaRPr lang="en-US"/>
        </a:p>
      </dgm:t>
    </dgm:pt>
    <dgm:pt modelId="{8286D2ED-B20D-4879-9556-5CD0F39D606C}" type="sibTrans" cxnId="{FA66112C-D978-4EA8-ACA8-876D61BB1165}">
      <dgm:prSet/>
      <dgm:spPr/>
      <dgm:t>
        <a:bodyPr/>
        <a:lstStyle/>
        <a:p>
          <a:endParaRPr lang="en-US"/>
        </a:p>
      </dgm:t>
    </dgm:pt>
    <dgm:pt modelId="{42D4DDBA-957F-4F48-AC13-ACB4B8954982}" type="pres">
      <dgm:prSet presAssocID="{96480439-CD28-4270-AB11-489490FD23E4}" presName="linearFlow" presStyleCnt="0">
        <dgm:presLayoutVars>
          <dgm:dir/>
          <dgm:resizeHandles val="exact"/>
        </dgm:presLayoutVars>
      </dgm:prSet>
      <dgm:spPr/>
    </dgm:pt>
    <dgm:pt modelId="{724BF1E7-8941-44D7-8598-420F50E27B2C}" type="pres">
      <dgm:prSet presAssocID="{5ED78B70-B4EA-41DB-8DB1-DC19EC1549AE}" presName="composite" presStyleCnt="0"/>
      <dgm:spPr/>
    </dgm:pt>
    <dgm:pt modelId="{1288B577-9FFF-4512-AAA4-91B373CFB711}" type="pres">
      <dgm:prSet presAssocID="{5ED78B70-B4EA-41DB-8DB1-DC19EC1549AE}" presName="imgShp" presStyleLbl="fgImgPlace1" presStyleIdx="0" presStyleCnt="8"/>
      <dgm:spPr>
        <a:solidFill>
          <a:srgbClr val="516482"/>
        </a:solidFill>
        <a:ln w="19050">
          <a:solidFill>
            <a:schemeClr val="tx1"/>
          </a:solidFill>
        </a:ln>
      </dgm:spPr>
    </dgm:pt>
    <dgm:pt modelId="{3210F590-534C-4531-9958-FE1C62AF03E1}" type="pres">
      <dgm:prSet presAssocID="{5ED78B70-B4EA-41DB-8DB1-DC19EC1549AE}" presName="txShp" presStyleLbl="node1" presStyleIdx="0" presStyleCnt="8">
        <dgm:presLayoutVars>
          <dgm:bulletEnabled val="1"/>
        </dgm:presLayoutVars>
      </dgm:prSet>
      <dgm:spPr/>
    </dgm:pt>
    <dgm:pt modelId="{ADCC204E-9F3F-459F-810E-0F88F656D31D}" type="pres">
      <dgm:prSet presAssocID="{4DD2158A-35E4-4A71-BAC2-0A1CC1C9BA1A}" presName="spacing" presStyleCnt="0"/>
      <dgm:spPr/>
    </dgm:pt>
    <dgm:pt modelId="{459316BC-EF3E-41B7-A9E1-EB51C654185D}" type="pres">
      <dgm:prSet presAssocID="{A57DE9F0-9F3C-4C21-96A6-916472CA8707}" presName="composite" presStyleCnt="0"/>
      <dgm:spPr/>
    </dgm:pt>
    <dgm:pt modelId="{DF564E68-7C19-4258-883A-197DD10D4079}" type="pres">
      <dgm:prSet presAssocID="{A57DE9F0-9F3C-4C21-96A6-916472CA8707}" presName="imgShp" presStyleLbl="fgImgPlace1" presStyleIdx="1" presStyleCnt="8"/>
      <dgm:spPr>
        <a:solidFill>
          <a:srgbClr val="516482"/>
        </a:solidFill>
        <a:ln w="19050">
          <a:solidFill>
            <a:schemeClr val="tx1"/>
          </a:solidFill>
        </a:ln>
      </dgm:spPr>
    </dgm:pt>
    <dgm:pt modelId="{D0788708-0224-41B8-8041-8EFFF8EDC143}" type="pres">
      <dgm:prSet presAssocID="{A57DE9F0-9F3C-4C21-96A6-916472CA8707}" presName="txShp" presStyleLbl="node1" presStyleIdx="1" presStyleCnt="8">
        <dgm:presLayoutVars>
          <dgm:bulletEnabled val="1"/>
        </dgm:presLayoutVars>
      </dgm:prSet>
      <dgm:spPr/>
    </dgm:pt>
    <dgm:pt modelId="{ED37E7E5-D63D-4B44-B844-23584C9A46D3}" type="pres">
      <dgm:prSet presAssocID="{176FB105-1A70-4BC9-8987-D3B644B18030}" presName="spacing" presStyleCnt="0"/>
      <dgm:spPr/>
    </dgm:pt>
    <dgm:pt modelId="{EAF8C6E7-F3F6-4E6D-ABA8-D66104D6E204}" type="pres">
      <dgm:prSet presAssocID="{27472951-8C33-4451-8E48-9CEE4F0F2665}" presName="composite" presStyleCnt="0"/>
      <dgm:spPr/>
    </dgm:pt>
    <dgm:pt modelId="{726A68AE-3AA2-4A4B-9810-4AAC0EC96DE9}" type="pres">
      <dgm:prSet presAssocID="{27472951-8C33-4451-8E48-9CEE4F0F2665}" presName="imgShp" presStyleLbl="fgImgPlace1" presStyleIdx="2" presStyleCnt="8"/>
      <dgm:spPr>
        <a:solidFill>
          <a:srgbClr val="516482"/>
        </a:solidFill>
        <a:ln w="19050">
          <a:solidFill>
            <a:schemeClr val="tx1"/>
          </a:solidFill>
        </a:ln>
      </dgm:spPr>
    </dgm:pt>
    <dgm:pt modelId="{2322CC5B-2DD6-4A57-9325-B4F1258CF68E}" type="pres">
      <dgm:prSet presAssocID="{27472951-8C33-4451-8E48-9CEE4F0F2665}" presName="txShp" presStyleLbl="node1" presStyleIdx="2" presStyleCnt="8">
        <dgm:presLayoutVars>
          <dgm:bulletEnabled val="1"/>
        </dgm:presLayoutVars>
      </dgm:prSet>
      <dgm:spPr/>
    </dgm:pt>
    <dgm:pt modelId="{7DCE0009-5BAB-4D24-B87A-EA8F8119E9B2}" type="pres">
      <dgm:prSet presAssocID="{A521C558-6172-41FD-98AE-F61C6C8D0BB0}" presName="spacing" presStyleCnt="0"/>
      <dgm:spPr/>
    </dgm:pt>
    <dgm:pt modelId="{594A315C-A151-4472-B70E-720DED5C4463}" type="pres">
      <dgm:prSet presAssocID="{CE76B0BB-39A0-4433-8D1F-6587B6B47BFF}" presName="composite" presStyleCnt="0"/>
      <dgm:spPr/>
    </dgm:pt>
    <dgm:pt modelId="{34B1BBDA-E0FC-413A-93CC-151195B7D7C4}" type="pres">
      <dgm:prSet presAssocID="{CE76B0BB-39A0-4433-8D1F-6587B6B47BFF}" presName="imgShp" presStyleLbl="fgImgPlace1" presStyleIdx="3" presStyleCnt="8"/>
      <dgm:spPr>
        <a:solidFill>
          <a:srgbClr val="516482"/>
        </a:solidFill>
        <a:ln w="19050">
          <a:solidFill>
            <a:schemeClr val="tx1"/>
          </a:solidFill>
        </a:ln>
      </dgm:spPr>
    </dgm:pt>
    <dgm:pt modelId="{59389993-DF4C-4829-A931-DD47DFBE5FD9}" type="pres">
      <dgm:prSet presAssocID="{CE76B0BB-39A0-4433-8D1F-6587B6B47BFF}" presName="txShp" presStyleLbl="node1" presStyleIdx="3" presStyleCnt="8">
        <dgm:presLayoutVars>
          <dgm:bulletEnabled val="1"/>
        </dgm:presLayoutVars>
      </dgm:prSet>
      <dgm:spPr/>
    </dgm:pt>
    <dgm:pt modelId="{FB096CC3-8028-4B32-886C-A70E9D996052}" type="pres">
      <dgm:prSet presAssocID="{4FACC58B-962D-425C-BC88-BC0BC8077823}" presName="spacing" presStyleCnt="0"/>
      <dgm:spPr/>
    </dgm:pt>
    <dgm:pt modelId="{47561DF6-E1BF-4463-9D44-A6982DE6F226}" type="pres">
      <dgm:prSet presAssocID="{26B4FBA7-CFF8-4022-93C8-2FE4D24024BE}" presName="composite" presStyleCnt="0"/>
      <dgm:spPr/>
    </dgm:pt>
    <dgm:pt modelId="{CFF324E5-0402-46FA-B0BF-068CD2D055E1}" type="pres">
      <dgm:prSet presAssocID="{26B4FBA7-CFF8-4022-93C8-2FE4D24024BE}" presName="imgShp" presStyleLbl="fgImgPlace1" presStyleIdx="4" presStyleCnt="8"/>
      <dgm:spPr>
        <a:solidFill>
          <a:srgbClr val="516482"/>
        </a:solidFill>
        <a:ln w="19050">
          <a:solidFill>
            <a:schemeClr val="tx1"/>
          </a:solidFill>
        </a:ln>
      </dgm:spPr>
    </dgm:pt>
    <dgm:pt modelId="{CFE624D8-443A-4CF0-8B3C-1109152AFFB9}" type="pres">
      <dgm:prSet presAssocID="{26B4FBA7-CFF8-4022-93C8-2FE4D24024BE}" presName="txShp" presStyleLbl="node1" presStyleIdx="4" presStyleCnt="8">
        <dgm:presLayoutVars>
          <dgm:bulletEnabled val="1"/>
        </dgm:presLayoutVars>
      </dgm:prSet>
      <dgm:spPr/>
    </dgm:pt>
    <dgm:pt modelId="{882D9202-1921-4514-8B58-464CCCD8992C}" type="pres">
      <dgm:prSet presAssocID="{32CA5A68-FABC-483E-91A0-69B19B76DAC0}" presName="spacing" presStyleCnt="0"/>
      <dgm:spPr/>
    </dgm:pt>
    <dgm:pt modelId="{36D7342C-6E30-45EC-BAB0-8C3377FCCAC6}" type="pres">
      <dgm:prSet presAssocID="{2BF7FE9C-4908-4FB7-8AC1-9A2DA10D388A}" presName="composite" presStyleCnt="0"/>
      <dgm:spPr/>
    </dgm:pt>
    <dgm:pt modelId="{BCC88F84-263C-48F7-8146-E64690AA44B0}" type="pres">
      <dgm:prSet presAssocID="{2BF7FE9C-4908-4FB7-8AC1-9A2DA10D388A}" presName="imgShp" presStyleLbl="fgImgPlace1" presStyleIdx="5" presStyleCnt="8"/>
      <dgm:spPr>
        <a:solidFill>
          <a:srgbClr val="516482"/>
        </a:solidFill>
        <a:ln w="19050">
          <a:solidFill>
            <a:schemeClr val="tx1"/>
          </a:solidFill>
        </a:ln>
      </dgm:spPr>
    </dgm:pt>
    <dgm:pt modelId="{89F52BBC-0E78-4EC1-835F-FAB37A79B397}" type="pres">
      <dgm:prSet presAssocID="{2BF7FE9C-4908-4FB7-8AC1-9A2DA10D388A}" presName="txShp" presStyleLbl="node1" presStyleIdx="5" presStyleCnt="8">
        <dgm:presLayoutVars>
          <dgm:bulletEnabled val="1"/>
        </dgm:presLayoutVars>
      </dgm:prSet>
      <dgm:spPr/>
    </dgm:pt>
    <dgm:pt modelId="{7D4A84F4-E82E-462A-9566-1E48F549A317}" type="pres">
      <dgm:prSet presAssocID="{A5074A5E-D741-4910-821D-363FB126E76E}" presName="spacing" presStyleCnt="0"/>
      <dgm:spPr/>
    </dgm:pt>
    <dgm:pt modelId="{1C4234FA-4A35-4D4D-BA02-302BF4D8E008}" type="pres">
      <dgm:prSet presAssocID="{5C5BC5BF-DA36-41D5-A7B7-BDE80DD57F00}" presName="composite" presStyleCnt="0"/>
      <dgm:spPr/>
    </dgm:pt>
    <dgm:pt modelId="{ABEBB077-6A4D-4066-9AA6-1F04E2F978D9}" type="pres">
      <dgm:prSet presAssocID="{5C5BC5BF-DA36-41D5-A7B7-BDE80DD57F00}" presName="imgShp" presStyleLbl="fgImgPlace1" presStyleIdx="6" presStyleCnt="8"/>
      <dgm:spPr>
        <a:solidFill>
          <a:srgbClr val="516482"/>
        </a:solidFill>
        <a:ln w="19050">
          <a:solidFill>
            <a:schemeClr val="tx1"/>
          </a:solidFill>
        </a:ln>
      </dgm:spPr>
    </dgm:pt>
    <dgm:pt modelId="{B2973BD2-9DCF-48B2-9DC3-BE03B1AB1DF9}" type="pres">
      <dgm:prSet presAssocID="{5C5BC5BF-DA36-41D5-A7B7-BDE80DD57F00}" presName="txShp" presStyleLbl="node1" presStyleIdx="6" presStyleCnt="8">
        <dgm:presLayoutVars>
          <dgm:bulletEnabled val="1"/>
        </dgm:presLayoutVars>
      </dgm:prSet>
      <dgm:spPr/>
    </dgm:pt>
    <dgm:pt modelId="{A708BCBE-1E87-4183-B55E-DF265AE7A734}" type="pres">
      <dgm:prSet presAssocID="{D9ED39D7-4B0A-41E0-8B73-7C32EBFB5C7B}" presName="spacing" presStyleCnt="0"/>
      <dgm:spPr/>
    </dgm:pt>
    <dgm:pt modelId="{06819C66-2B6A-41DA-BF8D-5B2428B80FA5}" type="pres">
      <dgm:prSet presAssocID="{DF7A803E-BE66-4F48-A6E2-2BA4237A437D}" presName="composite" presStyleCnt="0"/>
      <dgm:spPr/>
    </dgm:pt>
    <dgm:pt modelId="{8E89EF79-F58E-4724-927E-2080841FD499}" type="pres">
      <dgm:prSet presAssocID="{DF7A803E-BE66-4F48-A6E2-2BA4237A437D}" presName="imgShp" presStyleLbl="fgImgPlace1" presStyleIdx="7" presStyleCnt="8"/>
      <dgm:spPr>
        <a:solidFill>
          <a:srgbClr val="516482"/>
        </a:solidFill>
        <a:ln w="19050">
          <a:solidFill>
            <a:schemeClr val="tx1"/>
          </a:solidFill>
        </a:ln>
      </dgm:spPr>
    </dgm:pt>
    <dgm:pt modelId="{3ED3499F-7C50-4013-94C8-AEE4F2E133F0}" type="pres">
      <dgm:prSet presAssocID="{DF7A803E-BE66-4F48-A6E2-2BA4237A437D}" presName="txShp" presStyleLbl="node1" presStyleIdx="7" presStyleCnt="8">
        <dgm:presLayoutVars>
          <dgm:bulletEnabled val="1"/>
        </dgm:presLayoutVars>
      </dgm:prSet>
      <dgm:spPr/>
    </dgm:pt>
  </dgm:ptLst>
  <dgm:cxnLst>
    <dgm:cxn modelId="{AFE2D917-50B1-4FA3-9EB1-D7FEB4B6813F}" type="presOf" srcId="{5C5BC5BF-DA36-41D5-A7B7-BDE80DD57F00}" destId="{B2973BD2-9DCF-48B2-9DC3-BE03B1AB1DF9}" srcOrd="0" destOrd="0" presId="urn:microsoft.com/office/officeart/2005/8/layout/vList3"/>
    <dgm:cxn modelId="{FA66112C-D978-4EA8-ACA8-876D61BB1165}" srcId="{96480439-CD28-4270-AB11-489490FD23E4}" destId="{DF7A803E-BE66-4F48-A6E2-2BA4237A437D}" srcOrd="7" destOrd="0" parTransId="{3421E72B-DDF0-459F-A80C-1E835D6C0B86}" sibTransId="{8286D2ED-B20D-4879-9556-5CD0F39D606C}"/>
    <dgm:cxn modelId="{95120937-DAFD-42DF-AAF2-43E8F5781790}" srcId="{96480439-CD28-4270-AB11-489490FD23E4}" destId="{5C5BC5BF-DA36-41D5-A7B7-BDE80DD57F00}" srcOrd="6" destOrd="0" parTransId="{0C724B0F-5640-44F8-80FF-3B0CACF2D9DA}" sibTransId="{D9ED39D7-4B0A-41E0-8B73-7C32EBFB5C7B}"/>
    <dgm:cxn modelId="{E119F06C-4D27-4B3C-988B-B4E7B34C7D82}" type="presOf" srcId="{2BF7FE9C-4908-4FB7-8AC1-9A2DA10D388A}" destId="{89F52BBC-0E78-4EC1-835F-FAB37A79B397}" srcOrd="0" destOrd="0" presId="urn:microsoft.com/office/officeart/2005/8/layout/vList3"/>
    <dgm:cxn modelId="{5A14DB52-F107-43CE-918B-9C796AF3503B}" srcId="{96480439-CD28-4270-AB11-489490FD23E4}" destId="{A57DE9F0-9F3C-4C21-96A6-916472CA8707}" srcOrd="1" destOrd="0" parTransId="{4BAB4E6A-6375-4EF4-8F1E-2B4B697C537E}" sibTransId="{176FB105-1A70-4BC9-8987-D3B644B18030}"/>
    <dgm:cxn modelId="{1E60B285-1898-4167-A50D-B4CE35C87CEE}" type="presOf" srcId="{96480439-CD28-4270-AB11-489490FD23E4}" destId="{42D4DDBA-957F-4F48-AC13-ACB4B8954982}" srcOrd="0" destOrd="0" presId="urn:microsoft.com/office/officeart/2005/8/layout/vList3"/>
    <dgm:cxn modelId="{F3319B87-4C02-4126-BE3F-7E197B9CEC8A}" srcId="{96480439-CD28-4270-AB11-489490FD23E4}" destId="{26B4FBA7-CFF8-4022-93C8-2FE4D24024BE}" srcOrd="4" destOrd="0" parTransId="{3D608422-DA96-4A7C-9AD5-61AC6FDE2873}" sibTransId="{32CA5A68-FABC-483E-91A0-69B19B76DAC0}"/>
    <dgm:cxn modelId="{9A7A5489-5302-4826-BA70-7FE1CCE99F4F}" srcId="{96480439-CD28-4270-AB11-489490FD23E4}" destId="{2BF7FE9C-4908-4FB7-8AC1-9A2DA10D388A}" srcOrd="5" destOrd="0" parTransId="{C3A1ACBE-3E38-4514-B3B9-DF68D53A1840}" sibTransId="{A5074A5E-D741-4910-821D-363FB126E76E}"/>
    <dgm:cxn modelId="{155CC694-627C-4CA6-8D64-1BE405C27B2E}" type="presOf" srcId="{CE76B0BB-39A0-4433-8D1F-6587B6B47BFF}" destId="{59389993-DF4C-4829-A931-DD47DFBE5FD9}" srcOrd="0" destOrd="0" presId="urn:microsoft.com/office/officeart/2005/8/layout/vList3"/>
    <dgm:cxn modelId="{6CAFC29A-9E52-4C43-8F2B-4336AC892447}" srcId="{96480439-CD28-4270-AB11-489490FD23E4}" destId="{27472951-8C33-4451-8E48-9CEE4F0F2665}" srcOrd="2" destOrd="0" parTransId="{CB5E1629-3EF6-47C9-8AFB-D4A15558417B}" sibTransId="{A521C558-6172-41FD-98AE-F61C6C8D0BB0}"/>
    <dgm:cxn modelId="{35348D9D-DC0B-4005-9B05-E3A11A2422CD}" srcId="{96480439-CD28-4270-AB11-489490FD23E4}" destId="{CE76B0BB-39A0-4433-8D1F-6587B6B47BFF}" srcOrd="3" destOrd="0" parTransId="{876CBF76-2E89-414C-8B69-56976D8C5A7A}" sibTransId="{4FACC58B-962D-425C-BC88-BC0BC8077823}"/>
    <dgm:cxn modelId="{12EA9FC1-91CD-4408-89EF-3AE8D5129D80}" type="presOf" srcId="{DF7A803E-BE66-4F48-A6E2-2BA4237A437D}" destId="{3ED3499F-7C50-4013-94C8-AEE4F2E133F0}" srcOrd="0" destOrd="0" presId="urn:microsoft.com/office/officeart/2005/8/layout/vList3"/>
    <dgm:cxn modelId="{40456CD0-5C70-48DA-8FC8-46001241E88B}" type="presOf" srcId="{5ED78B70-B4EA-41DB-8DB1-DC19EC1549AE}" destId="{3210F590-534C-4531-9958-FE1C62AF03E1}" srcOrd="0" destOrd="0" presId="urn:microsoft.com/office/officeart/2005/8/layout/vList3"/>
    <dgm:cxn modelId="{D202BADB-CBEC-4CF6-BBC7-8879058BD4F0}" type="presOf" srcId="{27472951-8C33-4451-8E48-9CEE4F0F2665}" destId="{2322CC5B-2DD6-4A57-9325-B4F1258CF68E}" srcOrd="0" destOrd="0" presId="urn:microsoft.com/office/officeart/2005/8/layout/vList3"/>
    <dgm:cxn modelId="{505653E0-B8E0-40F9-9212-6648ED8DA151}" type="presOf" srcId="{26B4FBA7-CFF8-4022-93C8-2FE4D24024BE}" destId="{CFE624D8-443A-4CF0-8B3C-1109152AFFB9}" srcOrd="0" destOrd="0" presId="urn:microsoft.com/office/officeart/2005/8/layout/vList3"/>
    <dgm:cxn modelId="{AB5BB4ED-5678-4C96-9336-0F855C61CF19}" type="presOf" srcId="{A57DE9F0-9F3C-4C21-96A6-916472CA8707}" destId="{D0788708-0224-41B8-8041-8EFFF8EDC143}" srcOrd="0" destOrd="0" presId="urn:microsoft.com/office/officeart/2005/8/layout/vList3"/>
    <dgm:cxn modelId="{432E33F0-82B8-4836-8C6A-7BEA7F71D99F}" srcId="{96480439-CD28-4270-AB11-489490FD23E4}" destId="{5ED78B70-B4EA-41DB-8DB1-DC19EC1549AE}" srcOrd="0" destOrd="0" parTransId="{43A88E62-D1EA-40BA-85B2-75B9AF8929D2}" sibTransId="{4DD2158A-35E4-4A71-BAC2-0A1CC1C9BA1A}"/>
    <dgm:cxn modelId="{9B4286FD-5DE8-4838-B78F-79C4A70CB81A}" type="presParOf" srcId="{42D4DDBA-957F-4F48-AC13-ACB4B8954982}" destId="{724BF1E7-8941-44D7-8598-420F50E27B2C}" srcOrd="0" destOrd="0" presId="urn:microsoft.com/office/officeart/2005/8/layout/vList3"/>
    <dgm:cxn modelId="{2E69B5C1-5B5A-47C9-829E-5B1DDFECA691}" type="presParOf" srcId="{724BF1E7-8941-44D7-8598-420F50E27B2C}" destId="{1288B577-9FFF-4512-AAA4-91B373CFB711}" srcOrd="0" destOrd="0" presId="urn:microsoft.com/office/officeart/2005/8/layout/vList3"/>
    <dgm:cxn modelId="{D1B4FF41-7984-4EB4-963C-7C043D71481D}" type="presParOf" srcId="{724BF1E7-8941-44D7-8598-420F50E27B2C}" destId="{3210F590-534C-4531-9958-FE1C62AF03E1}" srcOrd="1" destOrd="0" presId="urn:microsoft.com/office/officeart/2005/8/layout/vList3"/>
    <dgm:cxn modelId="{307FC4AC-6767-4A56-BA35-4FCB880AE22F}" type="presParOf" srcId="{42D4DDBA-957F-4F48-AC13-ACB4B8954982}" destId="{ADCC204E-9F3F-459F-810E-0F88F656D31D}" srcOrd="1" destOrd="0" presId="urn:microsoft.com/office/officeart/2005/8/layout/vList3"/>
    <dgm:cxn modelId="{78D54628-03E0-4FC3-8C4B-14A05BFEFF29}" type="presParOf" srcId="{42D4DDBA-957F-4F48-AC13-ACB4B8954982}" destId="{459316BC-EF3E-41B7-A9E1-EB51C654185D}" srcOrd="2" destOrd="0" presId="urn:microsoft.com/office/officeart/2005/8/layout/vList3"/>
    <dgm:cxn modelId="{090C0E95-5B67-4E65-89AA-0ED3789F20C9}" type="presParOf" srcId="{459316BC-EF3E-41B7-A9E1-EB51C654185D}" destId="{DF564E68-7C19-4258-883A-197DD10D4079}" srcOrd="0" destOrd="0" presId="urn:microsoft.com/office/officeart/2005/8/layout/vList3"/>
    <dgm:cxn modelId="{D8D77599-166E-40B7-8044-8F629964068A}" type="presParOf" srcId="{459316BC-EF3E-41B7-A9E1-EB51C654185D}" destId="{D0788708-0224-41B8-8041-8EFFF8EDC143}" srcOrd="1" destOrd="0" presId="urn:microsoft.com/office/officeart/2005/8/layout/vList3"/>
    <dgm:cxn modelId="{99B3CC75-E878-49E7-B0AF-D03C656320EA}" type="presParOf" srcId="{42D4DDBA-957F-4F48-AC13-ACB4B8954982}" destId="{ED37E7E5-D63D-4B44-B844-23584C9A46D3}" srcOrd="3" destOrd="0" presId="urn:microsoft.com/office/officeart/2005/8/layout/vList3"/>
    <dgm:cxn modelId="{91DDF81B-1149-4C13-AE90-3BAB100FAE23}" type="presParOf" srcId="{42D4DDBA-957F-4F48-AC13-ACB4B8954982}" destId="{EAF8C6E7-F3F6-4E6D-ABA8-D66104D6E204}" srcOrd="4" destOrd="0" presId="urn:microsoft.com/office/officeart/2005/8/layout/vList3"/>
    <dgm:cxn modelId="{1CEC1745-A632-4AD6-BBEB-84C1A1A894F8}" type="presParOf" srcId="{EAF8C6E7-F3F6-4E6D-ABA8-D66104D6E204}" destId="{726A68AE-3AA2-4A4B-9810-4AAC0EC96DE9}" srcOrd="0" destOrd="0" presId="urn:microsoft.com/office/officeart/2005/8/layout/vList3"/>
    <dgm:cxn modelId="{7EEC0789-2FB4-4EA8-89D4-7E45E38C15E8}" type="presParOf" srcId="{EAF8C6E7-F3F6-4E6D-ABA8-D66104D6E204}" destId="{2322CC5B-2DD6-4A57-9325-B4F1258CF68E}" srcOrd="1" destOrd="0" presId="urn:microsoft.com/office/officeart/2005/8/layout/vList3"/>
    <dgm:cxn modelId="{4077EAC4-CF3E-4027-B4B8-A80A01C8AFE0}" type="presParOf" srcId="{42D4DDBA-957F-4F48-AC13-ACB4B8954982}" destId="{7DCE0009-5BAB-4D24-B87A-EA8F8119E9B2}" srcOrd="5" destOrd="0" presId="urn:microsoft.com/office/officeart/2005/8/layout/vList3"/>
    <dgm:cxn modelId="{4F9A822A-F866-43F7-83ED-0C42417AF616}" type="presParOf" srcId="{42D4DDBA-957F-4F48-AC13-ACB4B8954982}" destId="{594A315C-A151-4472-B70E-720DED5C4463}" srcOrd="6" destOrd="0" presId="urn:microsoft.com/office/officeart/2005/8/layout/vList3"/>
    <dgm:cxn modelId="{66013E96-3D31-4AB7-BDAA-385E300E7AD9}" type="presParOf" srcId="{594A315C-A151-4472-B70E-720DED5C4463}" destId="{34B1BBDA-E0FC-413A-93CC-151195B7D7C4}" srcOrd="0" destOrd="0" presId="urn:microsoft.com/office/officeart/2005/8/layout/vList3"/>
    <dgm:cxn modelId="{7080854D-08F5-4245-B77B-3FA87658EEB9}" type="presParOf" srcId="{594A315C-A151-4472-B70E-720DED5C4463}" destId="{59389993-DF4C-4829-A931-DD47DFBE5FD9}" srcOrd="1" destOrd="0" presId="urn:microsoft.com/office/officeart/2005/8/layout/vList3"/>
    <dgm:cxn modelId="{BD92D43D-C0F1-4D23-B2FB-5A3A157DED9F}" type="presParOf" srcId="{42D4DDBA-957F-4F48-AC13-ACB4B8954982}" destId="{FB096CC3-8028-4B32-886C-A70E9D996052}" srcOrd="7" destOrd="0" presId="urn:microsoft.com/office/officeart/2005/8/layout/vList3"/>
    <dgm:cxn modelId="{814FF711-36F8-4618-A249-126C945763AC}" type="presParOf" srcId="{42D4DDBA-957F-4F48-AC13-ACB4B8954982}" destId="{47561DF6-E1BF-4463-9D44-A6982DE6F226}" srcOrd="8" destOrd="0" presId="urn:microsoft.com/office/officeart/2005/8/layout/vList3"/>
    <dgm:cxn modelId="{A597E8BA-23E4-4C0D-89B5-4344C8AF9FCA}" type="presParOf" srcId="{47561DF6-E1BF-4463-9D44-A6982DE6F226}" destId="{CFF324E5-0402-46FA-B0BF-068CD2D055E1}" srcOrd="0" destOrd="0" presId="urn:microsoft.com/office/officeart/2005/8/layout/vList3"/>
    <dgm:cxn modelId="{E91A41D2-9007-4892-A736-534BB77CEDAA}" type="presParOf" srcId="{47561DF6-E1BF-4463-9D44-A6982DE6F226}" destId="{CFE624D8-443A-4CF0-8B3C-1109152AFFB9}" srcOrd="1" destOrd="0" presId="urn:microsoft.com/office/officeart/2005/8/layout/vList3"/>
    <dgm:cxn modelId="{B4D87101-B4A9-4EBC-896B-C784DA2E2AA6}" type="presParOf" srcId="{42D4DDBA-957F-4F48-AC13-ACB4B8954982}" destId="{882D9202-1921-4514-8B58-464CCCD8992C}" srcOrd="9" destOrd="0" presId="urn:microsoft.com/office/officeart/2005/8/layout/vList3"/>
    <dgm:cxn modelId="{82488C06-CB4F-4422-BEB6-7889DAEEE9CF}" type="presParOf" srcId="{42D4DDBA-957F-4F48-AC13-ACB4B8954982}" destId="{36D7342C-6E30-45EC-BAB0-8C3377FCCAC6}" srcOrd="10" destOrd="0" presId="urn:microsoft.com/office/officeart/2005/8/layout/vList3"/>
    <dgm:cxn modelId="{0E9C92A5-EBCF-46A0-B3F5-D2CE0AF565C7}" type="presParOf" srcId="{36D7342C-6E30-45EC-BAB0-8C3377FCCAC6}" destId="{BCC88F84-263C-48F7-8146-E64690AA44B0}" srcOrd="0" destOrd="0" presId="urn:microsoft.com/office/officeart/2005/8/layout/vList3"/>
    <dgm:cxn modelId="{F52E2C5D-212C-4FD6-8455-725829BCDEDE}" type="presParOf" srcId="{36D7342C-6E30-45EC-BAB0-8C3377FCCAC6}" destId="{89F52BBC-0E78-4EC1-835F-FAB37A79B397}" srcOrd="1" destOrd="0" presId="urn:microsoft.com/office/officeart/2005/8/layout/vList3"/>
    <dgm:cxn modelId="{2378521E-5EBF-400D-883E-40D12D71174F}" type="presParOf" srcId="{42D4DDBA-957F-4F48-AC13-ACB4B8954982}" destId="{7D4A84F4-E82E-462A-9566-1E48F549A317}" srcOrd="11" destOrd="0" presId="urn:microsoft.com/office/officeart/2005/8/layout/vList3"/>
    <dgm:cxn modelId="{69E27748-B248-40C5-8243-269290973181}" type="presParOf" srcId="{42D4DDBA-957F-4F48-AC13-ACB4B8954982}" destId="{1C4234FA-4A35-4D4D-BA02-302BF4D8E008}" srcOrd="12" destOrd="0" presId="urn:microsoft.com/office/officeart/2005/8/layout/vList3"/>
    <dgm:cxn modelId="{8ED73168-3518-458F-967D-B14B93CA5369}" type="presParOf" srcId="{1C4234FA-4A35-4D4D-BA02-302BF4D8E008}" destId="{ABEBB077-6A4D-4066-9AA6-1F04E2F978D9}" srcOrd="0" destOrd="0" presId="urn:microsoft.com/office/officeart/2005/8/layout/vList3"/>
    <dgm:cxn modelId="{1316D9CF-17C0-4643-B6DE-6B72BBA544FB}" type="presParOf" srcId="{1C4234FA-4A35-4D4D-BA02-302BF4D8E008}" destId="{B2973BD2-9DCF-48B2-9DC3-BE03B1AB1DF9}" srcOrd="1" destOrd="0" presId="urn:microsoft.com/office/officeart/2005/8/layout/vList3"/>
    <dgm:cxn modelId="{2403BA5B-004F-4E16-B381-D1AC8CAAC777}" type="presParOf" srcId="{42D4DDBA-957F-4F48-AC13-ACB4B8954982}" destId="{A708BCBE-1E87-4183-B55E-DF265AE7A734}" srcOrd="13" destOrd="0" presId="urn:microsoft.com/office/officeart/2005/8/layout/vList3"/>
    <dgm:cxn modelId="{FAB64840-0157-46C4-A4CF-4E3411A5E749}" type="presParOf" srcId="{42D4DDBA-957F-4F48-AC13-ACB4B8954982}" destId="{06819C66-2B6A-41DA-BF8D-5B2428B80FA5}" srcOrd="14" destOrd="0" presId="urn:microsoft.com/office/officeart/2005/8/layout/vList3"/>
    <dgm:cxn modelId="{15820AD3-C109-4354-AA51-A78028BF4E3E}" type="presParOf" srcId="{06819C66-2B6A-41DA-BF8D-5B2428B80FA5}" destId="{8E89EF79-F58E-4724-927E-2080841FD499}" srcOrd="0" destOrd="0" presId="urn:microsoft.com/office/officeart/2005/8/layout/vList3"/>
    <dgm:cxn modelId="{58BFA83B-B991-47A9-BB27-3953C53C6FF8}" type="presParOf" srcId="{06819C66-2B6A-41DA-BF8D-5B2428B80FA5}" destId="{3ED3499F-7C50-4013-94C8-AEE4F2E133F0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C0FBF9-9FC3-460B-9A37-DCA6BF124C2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348E79-EBE8-4300-A75C-88D73608204A}">
      <dgm:prSet custT="1"/>
      <dgm:spPr>
        <a:solidFill>
          <a:srgbClr val="435269"/>
        </a:solidFill>
        <a:ln>
          <a:noFill/>
        </a:ln>
      </dgm:spPr>
      <dgm:t>
        <a:bodyPr/>
        <a:lstStyle/>
        <a:p>
          <a:r>
            <a:rPr lang="en-US" sz="2200" dirty="0">
              <a:latin typeface="Univers" panose="020B0503020202020204" pitchFamily="34" charset="0"/>
            </a:rPr>
            <a:t>Modern UX and UI</a:t>
          </a:r>
        </a:p>
      </dgm:t>
    </dgm:pt>
    <dgm:pt modelId="{B3CDD51C-9534-43CC-8867-4F1A2E0D716B}" type="parTrans" cxnId="{C1C7B0BC-99A4-4170-BD98-9E771ABA13AF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C2D28906-4EB2-431A-9EE7-036CCFAC1B1E}" type="sibTrans" cxnId="{C1C7B0BC-99A4-4170-BD98-9E771ABA13AF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F81AF933-A235-406F-B543-CC0EF3F11E68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Make software easy to use</a:t>
          </a:r>
        </a:p>
      </dgm:t>
    </dgm:pt>
    <dgm:pt modelId="{520C534D-32E0-4315-A743-FA4C4F573591}" type="parTrans" cxnId="{FACC97F7-BF5B-4850-9986-E52D2B1978CE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2E5FC6F0-4965-4CE0-8081-DDD574E454B6}" type="sibTrans" cxnId="{FACC97F7-BF5B-4850-9986-E52D2B1978CE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EB7528C9-387C-4D61-89C7-761E05D4E6E5}">
      <dgm:prSet custT="1"/>
      <dgm:spPr>
        <a:solidFill>
          <a:srgbClr val="435269"/>
        </a:solidFill>
        <a:ln>
          <a:noFill/>
        </a:ln>
      </dgm:spPr>
      <dgm:t>
        <a:bodyPr/>
        <a:lstStyle/>
        <a:p>
          <a:r>
            <a:rPr lang="en-US" sz="2200" dirty="0">
              <a:latin typeface="Univers" panose="020B0503020202020204" pitchFamily="34" charset="0"/>
            </a:rPr>
            <a:t>Modern Applications </a:t>
          </a:r>
        </a:p>
      </dgm:t>
    </dgm:pt>
    <dgm:pt modelId="{D12789E3-469F-4CD8-B4C2-14CAE1123986}" type="parTrans" cxnId="{7EB3FCD7-B1F6-42E9-99E7-932D59BEC6EA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AD4964FE-9AD1-4DA0-806F-859FB6C9D137}" type="sibTrans" cxnId="{7EB3FCD7-B1F6-42E9-99E7-932D59BEC6EA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5A1CE927-731B-41FD-9C80-89EC7BC81D1A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New development</a:t>
          </a:r>
        </a:p>
      </dgm:t>
    </dgm:pt>
    <dgm:pt modelId="{3D9A8857-85C3-4DC4-8561-5FE406D68EA1}" type="parTrans" cxnId="{10C704B8-CBF9-43C5-8448-5AB30A801B02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B964729A-BE22-4355-96EF-3830575BC1EB}" type="sibTrans" cxnId="{10C704B8-CBF9-43C5-8448-5AB30A801B02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91D5428D-D061-48A0-8B75-647DD5EFC6B1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Modernize existing apps</a:t>
          </a:r>
        </a:p>
      </dgm:t>
    </dgm:pt>
    <dgm:pt modelId="{ED38A229-F7D7-48BE-95C1-88E57EE8A48E}" type="parTrans" cxnId="{A7AB2E69-F064-4B78-84D6-CF7EDF79F1CD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C6ECFB05-658B-48C6-ADC1-5B4A15875E4B}" type="sibTrans" cxnId="{A7AB2E69-F064-4B78-84D6-CF7EDF79F1CD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9E1B0387-F69E-4D90-8C76-97818A43964B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Data migration</a:t>
          </a:r>
        </a:p>
      </dgm:t>
    </dgm:pt>
    <dgm:pt modelId="{6D0DAF48-5F9A-4B33-89F1-270F84AED90E}" type="parTrans" cxnId="{F5039C7F-7698-4953-B735-112D9FF676FB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6A1EF446-B1DB-480D-907D-D65F905B40D4}" type="sibTrans" cxnId="{F5039C7F-7698-4953-B735-112D9FF676FB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6EF1F5AC-F8ED-4762-9746-311BEBEA5EA1}">
      <dgm:prSet custT="1"/>
      <dgm:spPr>
        <a:solidFill>
          <a:srgbClr val="435269"/>
        </a:solidFill>
        <a:ln>
          <a:noFill/>
        </a:ln>
      </dgm:spPr>
      <dgm:t>
        <a:bodyPr/>
        <a:lstStyle/>
        <a:p>
          <a:r>
            <a:rPr lang="en-US" sz="2200" dirty="0">
              <a:latin typeface="Univers" panose="020B0503020202020204" pitchFamily="34" charset="0"/>
            </a:rPr>
            <a:t>Modern Technologies</a:t>
          </a:r>
        </a:p>
      </dgm:t>
    </dgm:pt>
    <dgm:pt modelId="{D9D7C590-F5D6-4E4C-9E7E-52FDF9F9751A}" type="parTrans" cxnId="{6AAE7B13-A8AF-494A-8BF2-B9258EEE67D0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E0A8706A-7749-4CC3-B3B7-02C8CA2BE6EE}" type="sibTrans" cxnId="{6AAE7B13-A8AF-494A-8BF2-B9258EEE67D0}">
      <dgm:prSet/>
      <dgm:spPr/>
      <dgm:t>
        <a:bodyPr/>
        <a:lstStyle/>
        <a:p>
          <a:endParaRPr lang="en-US">
            <a:latin typeface="Univers" panose="020B0503020202020204" pitchFamily="34" charset="0"/>
          </a:endParaRPr>
        </a:p>
      </dgm:t>
    </dgm:pt>
    <dgm:pt modelId="{A34AB9BA-1AD3-4A00-AB7B-1B818A2E4649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Web browser</a:t>
          </a:r>
        </a:p>
      </dgm:t>
    </dgm:pt>
    <dgm:pt modelId="{6BDA5744-30E9-4638-8868-616ED796D862}" type="parTrans" cxnId="{947D233E-B0AE-4555-81D1-C70F4D86D630}">
      <dgm:prSet/>
      <dgm:spPr/>
      <dgm:t>
        <a:bodyPr/>
        <a:lstStyle/>
        <a:p>
          <a:endParaRPr lang="en-US"/>
        </a:p>
      </dgm:t>
    </dgm:pt>
    <dgm:pt modelId="{7AC36697-2100-46B5-BE58-083146674948}" type="sibTrans" cxnId="{947D233E-B0AE-4555-81D1-C70F4D86D630}">
      <dgm:prSet/>
      <dgm:spPr/>
      <dgm:t>
        <a:bodyPr/>
        <a:lstStyle/>
        <a:p>
          <a:endParaRPr lang="en-US"/>
        </a:p>
      </dgm:t>
    </dgm:pt>
    <dgm:pt modelId="{C80C270B-5C7D-4146-91D7-4E2300EE226A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Notes client</a:t>
          </a:r>
        </a:p>
      </dgm:t>
    </dgm:pt>
    <dgm:pt modelId="{A15C48B3-2870-4ECA-AA33-9A1801C64BBE}" type="parTrans" cxnId="{F4D0DDAD-09BA-47A9-9849-3B2E60EA2DE2}">
      <dgm:prSet/>
      <dgm:spPr/>
      <dgm:t>
        <a:bodyPr/>
        <a:lstStyle/>
        <a:p>
          <a:endParaRPr lang="en-US"/>
        </a:p>
      </dgm:t>
    </dgm:pt>
    <dgm:pt modelId="{F61EE99B-09A5-4CCE-8817-B8E630AA2741}" type="sibTrans" cxnId="{F4D0DDAD-09BA-47A9-9849-3B2E60EA2DE2}">
      <dgm:prSet/>
      <dgm:spPr/>
      <dgm:t>
        <a:bodyPr/>
        <a:lstStyle/>
        <a:p>
          <a:endParaRPr lang="en-US"/>
        </a:p>
      </dgm:t>
    </dgm:pt>
    <dgm:pt modelId="{736C415C-33C6-41BB-9738-E479DFB19CEA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Integration with Domino</a:t>
          </a:r>
        </a:p>
      </dgm:t>
    </dgm:pt>
    <dgm:pt modelId="{542C7DF4-BF6D-48D7-94BD-58C1D204706D}" type="parTrans" cxnId="{C8B90085-A27D-48BD-9B33-7FFB6FBBD148}">
      <dgm:prSet/>
      <dgm:spPr/>
      <dgm:t>
        <a:bodyPr/>
        <a:lstStyle/>
        <a:p>
          <a:endParaRPr lang="en-US"/>
        </a:p>
      </dgm:t>
    </dgm:pt>
    <dgm:pt modelId="{7044D099-5E5F-4BD6-A449-F704443194D1}" type="sibTrans" cxnId="{C8B90085-A27D-48BD-9B33-7FFB6FBBD148}">
      <dgm:prSet/>
      <dgm:spPr/>
      <dgm:t>
        <a:bodyPr/>
        <a:lstStyle/>
        <a:p>
          <a:endParaRPr lang="en-US"/>
        </a:p>
      </dgm:t>
    </dgm:pt>
    <dgm:pt modelId="{0C2150B4-04DB-4B1A-AC44-D2EAA9DDFB5E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REST API</a:t>
          </a:r>
        </a:p>
      </dgm:t>
    </dgm:pt>
    <dgm:pt modelId="{18D12D44-ABFE-4414-AC4E-F25F8FA53936}" type="parTrans" cxnId="{B2AEF85F-F098-40E7-B75D-9FA60744796B}">
      <dgm:prSet/>
      <dgm:spPr/>
      <dgm:t>
        <a:bodyPr/>
        <a:lstStyle/>
        <a:p>
          <a:endParaRPr lang="en-US"/>
        </a:p>
      </dgm:t>
    </dgm:pt>
    <dgm:pt modelId="{96E9D8A8-D04E-4549-B8B8-F5AC3A38C85C}" type="sibTrans" cxnId="{B2AEF85F-F098-40E7-B75D-9FA60744796B}">
      <dgm:prSet/>
      <dgm:spPr/>
      <dgm:t>
        <a:bodyPr/>
        <a:lstStyle/>
        <a:p>
          <a:endParaRPr lang="en-US"/>
        </a:p>
      </dgm:t>
    </dgm:pt>
    <dgm:pt modelId="{45DFAFD3-AF73-483E-B327-A733C7CF6358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Javascript/jQuery</a:t>
          </a:r>
          <a:endParaRPr lang="en-US" sz="1800" dirty="0">
            <a:solidFill>
              <a:srgbClr val="435269"/>
            </a:solidFill>
          </a:endParaRPr>
        </a:p>
      </dgm:t>
    </dgm:pt>
    <dgm:pt modelId="{ADE15F8D-9567-4997-9CD8-A44556262800}" type="parTrans" cxnId="{EEF14856-A295-4CBC-9902-D60CD476503E}">
      <dgm:prSet/>
      <dgm:spPr/>
      <dgm:t>
        <a:bodyPr/>
        <a:lstStyle/>
        <a:p>
          <a:endParaRPr lang="en-US"/>
        </a:p>
      </dgm:t>
    </dgm:pt>
    <dgm:pt modelId="{EABB3C93-E04D-4104-9CD9-76A15D77AC03}" type="sibTrans" cxnId="{EEF14856-A295-4CBC-9902-D60CD476503E}">
      <dgm:prSet/>
      <dgm:spPr/>
      <dgm:t>
        <a:bodyPr/>
        <a:lstStyle/>
        <a:p>
          <a:endParaRPr lang="en-US"/>
        </a:p>
      </dgm:t>
    </dgm:pt>
    <dgm:pt modelId="{CCE200A9-628D-458E-AAED-0F771DAC884B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REST</a:t>
          </a:r>
          <a:endParaRPr lang="en-US" sz="1800" dirty="0">
            <a:solidFill>
              <a:srgbClr val="435269"/>
            </a:solidFill>
          </a:endParaRPr>
        </a:p>
      </dgm:t>
    </dgm:pt>
    <dgm:pt modelId="{1D62BA52-7CE7-432C-87BD-2309CC8C4B8C}" type="parTrans" cxnId="{C0E0E231-3606-420A-AD98-036EBDDB67FE}">
      <dgm:prSet/>
      <dgm:spPr/>
      <dgm:t>
        <a:bodyPr/>
        <a:lstStyle/>
        <a:p>
          <a:endParaRPr lang="en-US"/>
        </a:p>
      </dgm:t>
    </dgm:pt>
    <dgm:pt modelId="{B4E5E57C-6B12-4573-8A44-5C4034F4CBF7}" type="sibTrans" cxnId="{C0E0E231-3606-420A-AD98-036EBDDB67FE}">
      <dgm:prSet/>
      <dgm:spPr/>
      <dgm:t>
        <a:bodyPr/>
        <a:lstStyle/>
        <a:p>
          <a:endParaRPr lang="en-US"/>
        </a:p>
      </dgm:t>
    </dgm:pt>
    <dgm:pt modelId="{C1CDBA7C-E71B-4156-9701-121484A6D406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Mobile</a:t>
          </a:r>
          <a:endParaRPr lang="en-US" sz="1800" dirty="0">
            <a:solidFill>
              <a:srgbClr val="435269"/>
            </a:solidFill>
          </a:endParaRPr>
        </a:p>
      </dgm:t>
    </dgm:pt>
    <dgm:pt modelId="{7B559078-36FA-4D23-9E63-5D4BD6EBCE8F}" type="parTrans" cxnId="{3FF541A4-118D-45D6-AE28-D1011D5F0ED1}">
      <dgm:prSet/>
      <dgm:spPr/>
      <dgm:t>
        <a:bodyPr/>
        <a:lstStyle/>
        <a:p>
          <a:endParaRPr lang="en-US"/>
        </a:p>
      </dgm:t>
    </dgm:pt>
    <dgm:pt modelId="{868C0CC7-55DB-4430-80D4-C0AEEF16913C}" type="sibTrans" cxnId="{3FF541A4-118D-45D6-AE28-D1011D5F0ED1}">
      <dgm:prSet/>
      <dgm:spPr/>
      <dgm:t>
        <a:bodyPr/>
        <a:lstStyle/>
        <a:p>
          <a:endParaRPr lang="en-US"/>
        </a:p>
      </dgm:t>
    </dgm:pt>
    <dgm:pt modelId="{3A3CAE97-ACC5-466C-8FB9-AFF848D1033C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Web Services</a:t>
          </a:r>
        </a:p>
      </dgm:t>
    </dgm:pt>
    <dgm:pt modelId="{F65E8794-452F-477C-A733-76786D4D5129}" type="parTrans" cxnId="{570E2B9A-C71B-42FE-851D-D2789EAE4E2A}">
      <dgm:prSet/>
      <dgm:spPr/>
      <dgm:t>
        <a:bodyPr/>
        <a:lstStyle/>
        <a:p>
          <a:endParaRPr lang="en-US"/>
        </a:p>
      </dgm:t>
    </dgm:pt>
    <dgm:pt modelId="{46797A94-5D02-4A83-977A-49575FEE4746}" type="sibTrans" cxnId="{570E2B9A-C71B-42FE-851D-D2789EAE4E2A}">
      <dgm:prSet/>
      <dgm:spPr/>
      <dgm:t>
        <a:bodyPr/>
        <a:lstStyle/>
        <a:p>
          <a:endParaRPr lang="en-US"/>
        </a:p>
      </dgm:t>
    </dgm:pt>
    <dgm:pt modelId="{69E9C431-0704-47EE-A742-5FC8B51E9DE2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</a:rPr>
            <a:t>HCL Nomad</a:t>
          </a:r>
        </a:p>
      </dgm:t>
    </dgm:pt>
    <dgm:pt modelId="{D2696308-B40C-497F-BB0A-B32B17A08016}" type="parTrans" cxnId="{5AD11FAA-A5CD-4EB8-9EC1-6B2EBE26BD01}">
      <dgm:prSet/>
      <dgm:spPr/>
      <dgm:t>
        <a:bodyPr/>
        <a:lstStyle/>
        <a:p>
          <a:endParaRPr lang="en-US"/>
        </a:p>
      </dgm:t>
    </dgm:pt>
    <dgm:pt modelId="{4D40A891-586F-4F8F-A5B7-5052C7A9B5AE}" type="sibTrans" cxnId="{5AD11FAA-A5CD-4EB8-9EC1-6B2EBE26BD01}">
      <dgm:prSet/>
      <dgm:spPr/>
      <dgm:t>
        <a:bodyPr/>
        <a:lstStyle/>
        <a:p>
          <a:endParaRPr lang="en-US"/>
        </a:p>
      </dgm:t>
    </dgm:pt>
    <dgm:pt modelId="{36DE1A6D-53B8-47AE-95DE-C0D47D8BA0BE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</a:rPr>
            <a:t>React Native</a:t>
          </a:r>
        </a:p>
      </dgm:t>
    </dgm:pt>
    <dgm:pt modelId="{16341AC8-6BA3-4A15-AD81-CCC2A426792D}" type="parTrans" cxnId="{6733902A-2FBC-4157-B991-880888666752}">
      <dgm:prSet/>
      <dgm:spPr/>
      <dgm:t>
        <a:bodyPr/>
        <a:lstStyle/>
        <a:p>
          <a:endParaRPr lang="en-US"/>
        </a:p>
      </dgm:t>
    </dgm:pt>
    <dgm:pt modelId="{EDFAC64D-40C4-4BFD-9C24-07AC2691DB09}" type="sibTrans" cxnId="{6733902A-2FBC-4157-B991-880888666752}">
      <dgm:prSet/>
      <dgm:spPr/>
      <dgm:t>
        <a:bodyPr/>
        <a:lstStyle/>
        <a:p>
          <a:endParaRPr lang="en-US"/>
        </a:p>
      </dgm:t>
    </dgm:pt>
    <dgm:pt modelId="{5191E826-9CC2-4256-8AC5-0BE80454105B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</a:rPr>
            <a:t>Custom mobile Domino</a:t>
          </a:r>
        </a:p>
      </dgm:t>
    </dgm:pt>
    <dgm:pt modelId="{10C844C5-F3DF-4A4C-92D7-14D157836A75}" type="parTrans" cxnId="{B70CF59A-720A-40A6-9069-4E5B46DCA037}">
      <dgm:prSet/>
      <dgm:spPr/>
      <dgm:t>
        <a:bodyPr/>
        <a:lstStyle/>
        <a:p>
          <a:endParaRPr lang="en-US"/>
        </a:p>
      </dgm:t>
    </dgm:pt>
    <dgm:pt modelId="{DE402E86-1CFB-46B1-9AC4-9D04D365A7FA}" type="sibTrans" cxnId="{B70CF59A-720A-40A6-9069-4E5B46DCA037}">
      <dgm:prSet/>
      <dgm:spPr/>
      <dgm:t>
        <a:bodyPr/>
        <a:lstStyle/>
        <a:p>
          <a:endParaRPr lang="en-US"/>
        </a:p>
      </dgm:t>
    </dgm:pt>
    <dgm:pt modelId="{5349431A-5DD0-44E3-88FD-1C36980FCDBA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</a:rPr>
            <a:t> Node.js</a:t>
          </a:r>
        </a:p>
      </dgm:t>
    </dgm:pt>
    <dgm:pt modelId="{DB15F058-3DAD-4B3C-811F-78E95F687534}" type="parTrans" cxnId="{D034E294-7223-4B6B-B85E-CE79366155E1}">
      <dgm:prSet/>
      <dgm:spPr/>
      <dgm:t>
        <a:bodyPr/>
        <a:lstStyle/>
        <a:p>
          <a:endParaRPr lang="en-US"/>
        </a:p>
      </dgm:t>
    </dgm:pt>
    <dgm:pt modelId="{FF9A62F6-6823-465E-B216-AF5158FCE1BE}" type="sibTrans" cxnId="{D034E294-7223-4B6B-B85E-CE79366155E1}">
      <dgm:prSet/>
      <dgm:spPr/>
      <dgm:t>
        <a:bodyPr/>
        <a:lstStyle/>
        <a:p>
          <a:endParaRPr lang="en-US"/>
        </a:p>
      </dgm:t>
    </dgm:pt>
    <dgm:pt modelId="{113BD086-C34C-492E-9253-87589E8CCD22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Increase user satisfaction</a:t>
          </a:r>
        </a:p>
      </dgm:t>
    </dgm:pt>
    <dgm:pt modelId="{73F76C2A-23F6-4FF1-8E77-884C0334D3CC}" type="parTrans" cxnId="{33ACE91B-D5B9-4F32-84B1-C499FF328633}">
      <dgm:prSet/>
      <dgm:spPr/>
      <dgm:t>
        <a:bodyPr/>
        <a:lstStyle/>
        <a:p>
          <a:endParaRPr lang="en-US"/>
        </a:p>
      </dgm:t>
    </dgm:pt>
    <dgm:pt modelId="{C560285C-C016-4946-A363-E663AC0E5311}" type="sibTrans" cxnId="{33ACE91B-D5B9-4F32-84B1-C499FF328633}">
      <dgm:prSet/>
      <dgm:spPr/>
      <dgm:t>
        <a:bodyPr/>
        <a:lstStyle/>
        <a:p>
          <a:endParaRPr lang="en-US"/>
        </a:p>
      </dgm:t>
    </dgm:pt>
    <dgm:pt modelId="{7C477CA9-4D26-4C68-9A29-6A1FC5D89DDF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Boost adaptation by users</a:t>
          </a:r>
        </a:p>
      </dgm:t>
    </dgm:pt>
    <dgm:pt modelId="{339A0D4C-117D-4109-B7DF-A38861CF605E}" type="parTrans" cxnId="{A8AF7766-7ADA-40C9-A95E-073916394BB7}">
      <dgm:prSet/>
      <dgm:spPr/>
      <dgm:t>
        <a:bodyPr/>
        <a:lstStyle/>
        <a:p>
          <a:endParaRPr lang="en-US"/>
        </a:p>
      </dgm:t>
    </dgm:pt>
    <dgm:pt modelId="{AA4702F6-E5B7-4F88-8AA4-D5DA50C064AA}" type="sibTrans" cxnId="{A8AF7766-7ADA-40C9-A95E-073916394BB7}">
      <dgm:prSet/>
      <dgm:spPr/>
      <dgm:t>
        <a:bodyPr/>
        <a:lstStyle/>
        <a:p>
          <a:endParaRPr lang="en-US"/>
        </a:p>
      </dgm:t>
    </dgm:pt>
    <dgm:pt modelId="{D2E04700-FAC2-46E3-B8A1-6AF4078ED4B1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Improve productivity</a:t>
          </a:r>
        </a:p>
      </dgm:t>
    </dgm:pt>
    <dgm:pt modelId="{5AD27C91-26AA-423C-B420-C0AA8D52A33D}" type="parTrans" cxnId="{27530C4E-5609-4BF8-AA85-B59CEEFC2418}">
      <dgm:prSet/>
      <dgm:spPr/>
      <dgm:t>
        <a:bodyPr/>
        <a:lstStyle/>
        <a:p>
          <a:endParaRPr lang="en-US"/>
        </a:p>
      </dgm:t>
    </dgm:pt>
    <dgm:pt modelId="{C74B221F-E224-4A1E-9F46-C9376B2C669C}" type="sibTrans" cxnId="{27530C4E-5609-4BF8-AA85-B59CEEFC2418}">
      <dgm:prSet/>
      <dgm:spPr/>
      <dgm:t>
        <a:bodyPr/>
        <a:lstStyle/>
        <a:p>
          <a:endParaRPr lang="en-US"/>
        </a:p>
      </dgm:t>
    </dgm:pt>
    <dgm:pt modelId="{C3E1BDDD-D671-420A-9B59-0D360E682A49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Reduce stress and burnout</a:t>
          </a:r>
        </a:p>
      </dgm:t>
    </dgm:pt>
    <dgm:pt modelId="{95D22E72-6111-4820-A79B-4B843D0F8077}" type="parTrans" cxnId="{C3681B17-4122-470B-B06A-7133E72BCBF5}">
      <dgm:prSet/>
      <dgm:spPr/>
      <dgm:t>
        <a:bodyPr/>
        <a:lstStyle/>
        <a:p>
          <a:endParaRPr lang="en-US"/>
        </a:p>
      </dgm:t>
    </dgm:pt>
    <dgm:pt modelId="{63CB59A5-10A7-43CB-882E-43DAB80E3CC1}" type="sibTrans" cxnId="{C3681B17-4122-470B-B06A-7133E72BCBF5}">
      <dgm:prSet/>
      <dgm:spPr/>
      <dgm:t>
        <a:bodyPr/>
        <a:lstStyle/>
        <a:p>
          <a:endParaRPr lang="en-US"/>
        </a:p>
      </dgm:t>
    </dgm:pt>
    <dgm:pt modelId="{9D29F5E5-3522-4E0C-8800-D363D0BC3976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Clean and efficient UI</a:t>
          </a:r>
        </a:p>
      </dgm:t>
    </dgm:pt>
    <dgm:pt modelId="{ECC55F67-B7AF-48DC-A438-6C72F45520B2}" type="parTrans" cxnId="{D525113F-2A34-42E5-BD18-FC965FF0288D}">
      <dgm:prSet/>
      <dgm:spPr/>
      <dgm:t>
        <a:bodyPr/>
        <a:lstStyle/>
        <a:p>
          <a:endParaRPr lang="en-US"/>
        </a:p>
      </dgm:t>
    </dgm:pt>
    <dgm:pt modelId="{D5F8664B-3003-4189-A872-BE7A13C172E8}" type="sibTrans" cxnId="{D525113F-2A34-42E5-BD18-FC965FF0288D}">
      <dgm:prSet/>
      <dgm:spPr/>
      <dgm:t>
        <a:bodyPr/>
        <a:lstStyle/>
        <a:p>
          <a:endParaRPr lang="en-US"/>
        </a:p>
      </dgm:t>
    </dgm:pt>
    <dgm:pt modelId="{90E9C908-FE9E-44BC-B32D-8303A6357D84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Easy to find functions</a:t>
          </a:r>
        </a:p>
      </dgm:t>
    </dgm:pt>
    <dgm:pt modelId="{AD9B94E2-35D0-49F6-B42C-795DB066969F}" type="parTrans" cxnId="{5DF0A8E5-E492-41F7-AFE4-EE51F69DD5F1}">
      <dgm:prSet/>
      <dgm:spPr/>
      <dgm:t>
        <a:bodyPr/>
        <a:lstStyle/>
        <a:p>
          <a:endParaRPr lang="en-US"/>
        </a:p>
      </dgm:t>
    </dgm:pt>
    <dgm:pt modelId="{DD14653F-5346-45ED-BC8A-2DA16B3D5C5C}" type="sibTrans" cxnId="{5DF0A8E5-E492-41F7-AFE4-EE51F69DD5F1}">
      <dgm:prSet/>
      <dgm:spPr/>
      <dgm:t>
        <a:bodyPr/>
        <a:lstStyle/>
        <a:p>
          <a:endParaRPr lang="en-US"/>
        </a:p>
      </dgm:t>
    </dgm:pt>
    <dgm:pt modelId="{669E25CC-27A9-4A6A-B05A-F4208F6CF448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  <a:latin typeface="Univers" panose="020B0503020202020204" pitchFamily="34" charset="0"/>
            </a:rPr>
            <a:t>Instinctual design</a:t>
          </a:r>
        </a:p>
      </dgm:t>
    </dgm:pt>
    <dgm:pt modelId="{3F9F5F18-6EE8-4419-B444-E2CC7B4D26A9}" type="parTrans" cxnId="{354B3CCA-ED14-496E-B1FD-CBAEA2EEE47E}">
      <dgm:prSet/>
      <dgm:spPr/>
      <dgm:t>
        <a:bodyPr/>
        <a:lstStyle/>
        <a:p>
          <a:endParaRPr lang="en-US"/>
        </a:p>
      </dgm:t>
    </dgm:pt>
    <dgm:pt modelId="{25D21687-E2A6-42EC-8C1D-EDBFA553CD64}" type="sibTrans" cxnId="{354B3CCA-ED14-496E-B1FD-CBAEA2EEE47E}">
      <dgm:prSet/>
      <dgm:spPr/>
      <dgm:t>
        <a:bodyPr/>
        <a:lstStyle/>
        <a:p>
          <a:endParaRPr lang="en-US"/>
        </a:p>
      </dgm:t>
    </dgm:pt>
    <dgm:pt modelId="{9AF5BC3C-132B-40B9-91D0-430557C24277}">
      <dgm:prSet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435269"/>
              </a:solidFill>
            </a:rPr>
            <a:t>HCL Notes &amp; Domino</a:t>
          </a:r>
        </a:p>
      </dgm:t>
    </dgm:pt>
    <dgm:pt modelId="{47F02908-6E15-4837-B9F2-F2A0EA6768E8}" type="parTrans" cxnId="{4855CB8C-D276-4CE7-972B-213E6E30B2EB}">
      <dgm:prSet/>
      <dgm:spPr/>
      <dgm:t>
        <a:bodyPr/>
        <a:lstStyle/>
        <a:p>
          <a:endParaRPr lang="en-US"/>
        </a:p>
      </dgm:t>
    </dgm:pt>
    <dgm:pt modelId="{CF49D086-CB3E-419D-9B12-D9FD399A5AE6}" type="sibTrans" cxnId="{4855CB8C-D276-4CE7-972B-213E6E30B2EB}">
      <dgm:prSet/>
      <dgm:spPr/>
      <dgm:t>
        <a:bodyPr/>
        <a:lstStyle/>
        <a:p>
          <a:endParaRPr lang="en-US"/>
        </a:p>
      </dgm:t>
    </dgm:pt>
    <dgm:pt modelId="{A0FE0384-6847-4D8D-9165-A0FBA055DC2A}" type="pres">
      <dgm:prSet presAssocID="{A6C0FBF9-9FC3-460B-9A37-DCA6BF124C20}" presName="Name0" presStyleCnt="0">
        <dgm:presLayoutVars>
          <dgm:dir/>
          <dgm:animLvl val="lvl"/>
          <dgm:resizeHandles val="exact"/>
        </dgm:presLayoutVars>
      </dgm:prSet>
      <dgm:spPr/>
    </dgm:pt>
    <dgm:pt modelId="{543398C8-205B-4823-B8E5-A334677DE000}" type="pres">
      <dgm:prSet presAssocID="{86348E79-EBE8-4300-A75C-88D73608204A}" presName="composite" presStyleCnt="0"/>
      <dgm:spPr/>
    </dgm:pt>
    <dgm:pt modelId="{AA8AE1AB-E2BF-450B-88D8-47464944F438}" type="pres">
      <dgm:prSet presAssocID="{86348E79-EBE8-4300-A75C-88D73608204A}" presName="parTx" presStyleLbl="alignNode1" presStyleIdx="0" presStyleCnt="3" custScaleY="100000">
        <dgm:presLayoutVars>
          <dgm:chMax val="0"/>
          <dgm:chPref val="0"/>
          <dgm:bulletEnabled val="1"/>
        </dgm:presLayoutVars>
      </dgm:prSet>
      <dgm:spPr/>
    </dgm:pt>
    <dgm:pt modelId="{75D3A4E3-1C94-4949-BD4E-D34A447A6FCC}" type="pres">
      <dgm:prSet presAssocID="{86348E79-EBE8-4300-A75C-88D73608204A}" presName="desTx" presStyleLbl="alignAccFollowNode1" presStyleIdx="0" presStyleCnt="3">
        <dgm:presLayoutVars>
          <dgm:bulletEnabled val="1"/>
        </dgm:presLayoutVars>
      </dgm:prSet>
      <dgm:spPr/>
    </dgm:pt>
    <dgm:pt modelId="{6A7D3CE7-5BDA-4269-AC4F-F768C88537B5}" type="pres">
      <dgm:prSet presAssocID="{C2D28906-4EB2-431A-9EE7-036CCFAC1B1E}" presName="space" presStyleCnt="0"/>
      <dgm:spPr/>
    </dgm:pt>
    <dgm:pt modelId="{42478552-5852-45C4-AFC9-B10C023FF5B1}" type="pres">
      <dgm:prSet presAssocID="{EB7528C9-387C-4D61-89C7-761E05D4E6E5}" presName="composite" presStyleCnt="0"/>
      <dgm:spPr/>
    </dgm:pt>
    <dgm:pt modelId="{70B9F05D-A045-4B5A-B2BD-EDB0AD2CB6A4}" type="pres">
      <dgm:prSet presAssocID="{EB7528C9-387C-4D61-89C7-761E05D4E6E5}" presName="parTx" presStyleLbl="alignNode1" presStyleIdx="1" presStyleCnt="3" custScaleY="100000">
        <dgm:presLayoutVars>
          <dgm:chMax val="0"/>
          <dgm:chPref val="0"/>
          <dgm:bulletEnabled val="1"/>
        </dgm:presLayoutVars>
      </dgm:prSet>
      <dgm:spPr/>
    </dgm:pt>
    <dgm:pt modelId="{E0C4FCD3-84E7-42AF-891F-C1BA9DD9EF39}" type="pres">
      <dgm:prSet presAssocID="{EB7528C9-387C-4D61-89C7-761E05D4E6E5}" presName="desTx" presStyleLbl="alignAccFollowNode1" presStyleIdx="1" presStyleCnt="3">
        <dgm:presLayoutVars>
          <dgm:bulletEnabled val="1"/>
        </dgm:presLayoutVars>
      </dgm:prSet>
      <dgm:spPr/>
    </dgm:pt>
    <dgm:pt modelId="{7561D121-504C-45BC-9BBC-C175FF46BCDE}" type="pres">
      <dgm:prSet presAssocID="{AD4964FE-9AD1-4DA0-806F-859FB6C9D137}" presName="space" presStyleCnt="0"/>
      <dgm:spPr/>
    </dgm:pt>
    <dgm:pt modelId="{A82456BA-0EFA-499A-B4B5-19FA2A69610F}" type="pres">
      <dgm:prSet presAssocID="{6EF1F5AC-F8ED-4762-9746-311BEBEA5EA1}" presName="composite" presStyleCnt="0"/>
      <dgm:spPr/>
    </dgm:pt>
    <dgm:pt modelId="{53F65A1C-3D26-4E42-BBD9-990F1053BD03}" type="pres">
      <dgm:prSet presAssocID="{6EF1F5AC-F8ED-4762-9746-311BEBEA5EA1}" presName="parTx" presStyleLbl="alignNode1" presStyleIdx="2" presStyleCnt="3" custScaleY="100000">
        <dgm:presLayoutVars>
          <dgm:chMax val="0"/>
          <dgm:chPref val="0"/>
          <dgm:bulletEnabled val="1"/>
        </dgm:presLayoutVars>
      </dgm:prSet>
      <dgm:spPr/>
    </dgm:pt>
    <dgm:pt modelId="{301B3564-0FAB-4FB6-98D0-FE34FF4C422A}" type="pres">
      <dgm:prSet presAssocID="{6EF1F5AC-F8ED-4762-9746-311BEBEA5EA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62CBC01-7E3E-4B77-915C-C31B75B0EDD4}" type="presOf" srcId="{5349431A-5DD0-44E3-88FD-1C36980FCDBA}" destId="{301B3564-0FAB-4FB6-98D0-FE34FF4C422A}" srcOrd="0" destOrd="6" presId="urn:microsoft.com/office/officeart/2005/8/layout/hList1"/>
    <dgm:cxn modelId="{F54FC101-D987-403B-BD42-28D28C451185}" type="presOf" srcId="{69E9C431-0704-47EE-A742-5FC8B51E9DE2}" destId="{301B3564-0FAB-4FB6-98D0-FE34FF4C422A}" srcOrd="0" destOrd="3" presId="urn:microsoft.com/office/officeart/2005/8/layout/hList1"/>
    <dgm:cxn modelId="{6AAE7B13-A8AF-494A-8BF2-B9258EEE67D0}" srcId="{A6C0FBF9-9FC3-460B-9A37-DCA6BF124C20}" destId="{6EF1F5AC-F8ED-4762-9746-311BEBEA5EA1}" srcOrd="2" destOrd="0" parTransId="{D9D7C590-F5D6-4E4C-9E7E-52FDF9F9751A}" sibTransId="{E0A8706A-7749-4CC3-B3B7-02C8CA2BE6EE}"/>
    <dgm:cxn modelId="{E4602014-5E12-4831-A7B1-753492CE35AD}" type="presOf" srcId="{86348E79-EBE8-4300-A75C-88D73608204A}" destId="{AA8AE1AB-E2BF-450B-88D8-47464944F438}" srcOrd="0" destOrd="0" presId="urn:microsoft.com/office/officeart/2005/8/layout/hList1"/>
    <dgm:cxn modelId="{C3681B17-4122-470B-B06A-7133E72BCBF5}" srcId="{86348E79-EBE8-4300-A75C-88D73608204A}" destId="{C3E1BDDD-D671-420A-9B59-0D360E682A49}" srcOrd="4" destOrd="0" parTransId="{95D22E72-6111-4820-A79B-4B843D0F8077}" sibTransId="{63CB59A5-10A7-43CB-882E-43DAB80E3CC1}"/>
    <dgm:cxn modelId="{33ACE91B-D5B9-4F32-84B1-C499FF328633}" srcId="{86348E79-EBE8-4300-A75C-88D73608204A}" destId="{113BD086-C34C-492E-9253-87589E8CCD22}" srcOrd="1" destOrd="0" parTransId="{73F76C2A-23F6-4FF1-8E77-884C0334D3CC}" sibTransId="{C560285C-C016-4946-A363-E663AC0E5311}"/>
    <dgm:cxn modelId="{60AD6128-4FB6-4B2F-B06D-A3A8C50C1EA8}" type="presOf" srcId="{3A3CAE97-ACC5-466C-8FB9-AFF848D1033C}" destId="{E0C4FCD3-84E7-42AF-891F-C1BA9DD9EF39}" srcOrd="0" destOrd="7" presId="urn:microsoft.com/office/officeart/2005/8/layout/hList1"/>
    <dgm:cxn modelId="{6733902A-2FBC-4157-B991-880888666752}" srcId="{C1CDBA7C-E71B-4156-9701-121484A6D406}" destId="{36DE1A6D-53B8-47AE-95DE-C0D47D8BA0BE}" srcOrd="1" destOrd="0" parTransId="{16341AC8-6BA3-4A15-AD81-CCC2A426792D}" sibTransId="{EDFAC64D-40C4-4BFD-9C24-07AC2691DB09}"/>
    <dgm:cxn modelId="{136F912F-726B-41C2-BDBA-7C5B09802480}" type="presOf" srcId="{9D29F5E5-3522-4E0C-8800-D363D0BC3976}" destId="{75D3A4E3-1C94-4949-BD4E-D34A447A6FCC}" srcOrd="0" destOrd="1" presId="urn:microsoft.com/office/officeart/2005/8/layout/hList1"/>
    <dgm:cxn modelId="{C0E0E231-3606-420A-AD98-036EBDDB67FE}" srcId="{6EF1F5AC-F8ED-4762-9746-311BEBEA5EA1}" destId="{CCE200A9-628D-458E-AAED-0F771DAC884B}" srcOrd="1" destOrd="0" parTransId="{1D62BA52-7CE7-432C-87BD-2309CC8C4B8C}" sibTransId="{B4E5E57C-6B12-4573-8A44-5C4034F4CBF7}"/>
    <dgm:cxn modelId="{0145103D-AC00-4489-B89E-444B7DC0299C}" type="presOf" srcId="{5191E826-9CC2-4256-8AC5-0BE80454105B}" destId="{301B3564-0FAB-4FB6-98D0-FE34FF4C422A}" srcOrd="0" destOrd="5" presId="urn:microsoft.com/office/officeart/2005/8/layout/hList1"/>
    <dgm:cxn modelId="{947D233E-B0AE-4555-81D1-C70F4D86D630}" srcId="{5A1CE927-731B-41FD-9C80-89EC7BC81D1A}" destId="{A34AB9BA-1AD3-4A00-AB7B-1B818A2E4649}" srcOrd="0" destOrd="0" parTransId="{6BDA5744-30E9-4638-8868-616ED796D862}" sibTransId="{7AC36697-2100-46B5-BE58-083146674948}"/>
    <dgm:cxn modelId="{D525113F-2A34-42E5-BD18-FC965FF0288D}" srcId="{F81AF933-A235-406F-B543-CC0EF3F11E68}" destId="{9D29F5E5-3522-4E0C-8800-D363D0BC3976}" srcOrd="0" destOrd="0" parTransId="{ECC55F67-B7AF-48DC-A438-6C72F45520B2}" sibTransId="{D5F8664B-3003-4189-A872-BE7A13C172E8}"/>
    <dgm:cxn modelId="{B2AEF85F-F098-40E7-B75D-9FA60744796B}" srcId="{736C415C-33C6-41BB-9738-E479DFB19CEA}" destId="{0C2150B4-04DB-4B1A-AC44-D2EAA9DDFB5E}" srcOrd="0" destOrd="0" parTransId="{18D12D44-ABFE-4414-AC4E-F25F8FA53936}" sibTransId="{96E9D8A8-D04E-4549-B8B8-F5AC3A38C85C}"/>
    <dgm:cxn modelId="{513E3F42-1C0F-4845-A4F0-98221A5CC7AE}" type="presOf" srcId="{113BD086-C34C-492E-9253-87589E8CCD22}" destId="{75D3A4E3-1C94-4949-BD4E-D34A447A6FCC}" srcOrd="0" destOrd="4" presId="urn:microsoft.com/office/officeart/2005/8/layout/hList1"/>
    <dgm:cxn modelId="{A8AF7766-7ADA-40C9-A95E-073916394BB7}" srcId="{86348E79-EBE8-4300-A75C-88D73608204A}" destId="{7C477CA9-4D26-4C68-9A29-6A1FC5D89DDF}" srcOrd="2" destOrd="0" parTransId="{339A0D4C-117D-4109-B7DF-A38861CF605E}" sibTransId="{AA4702F6-E5B7-4F88-8AA4-D5DA50C064AA}"/>
    <dgm:cxn modelId="{8277CE68-891B-492B-819B-49BA2C15D3A5}" type="presOf" srcId="{9AF5BC3C-132B-40B9-91D0-430557C24277}" destId="{301B3564-0FAB-4FB6-98D0-FE34FF4C422A}" srcOrd="0" destOrd="7" presId="urn:microsoft.com/office/officeart/2005/8/layout/hList1"/>
    <dgm:cxn modelId="{A7AB2E69-F064-4B78-84D6-CF7EDF79F1CD}" srcId="{EB7528C9-387C-4D61-89C7-761E05D4E6E5}" destId="{91D5428D-D061-48A0-8B75-647DD5EFC6B1}" srcOrd="1" destOrd="0" parTransId="{ED38A229-F7D7-48BE-95C1-88E57EE8A48E}" sibTransId="{C6ECFB05-658B-48C6-ADC1-5B4A15875E4B}"/>
    <dgm:cxn modelId="{27530C4E-5609-4BF8-AA85-B59CEEFC2418}" srcId="{86348E79-EBE8-4300-A75C-88D73608204A}" destId="{D2E04700-FAC2-46E3-B8A1-6AF4078ED4B1}" srcOrd="3" destOrd="0" parTransId="{5AD27C91-26AA-423C-B420-C0AA8D52A33D}" sibTransId="{C74B221F-E224-4A1E-9F46-C9376B2C669C}"/>
    <dgm:cxn modelId="{5F9A4A73-9C95-401C-BC27-55F5A6AB14C7}" type="presOf" srcId="{CCE200A9-628D-458E-AAED-0F771DAC884B}" destId="{301B3564-0FAB-4FB6-98D0-FE34FF4C422A}" srcOrd="0" destOrd="1" presId="urn:microsoft.com/office/officeart/2005/8/layout/hList1"/>
    <dgm:cxn modelId="{9EEFD373-8200-49E7-87F2-4B8144365649}" type="presOf" srcId="{669E25CC-27A9-4A6A-B05A-F4208F6CF448}" destId="{75D3A4E3-1C94-4949-BD4E-D34A447A6FCC}" srcOrd="0" destOrd="3" presId="urn:microsoft.com/office/officeart/2005/8/layout/hList1"/>
    <dgm:cxn modelId="{EEF14856-A295-4CBC-9902-D60CD476503E}" srcId="{6EF1F5AC-F8ED-4762-9746-311BEBEA5EA1}" destId="{45DFAFD3-AF73-483E-B327-A733C7CF6358}" srcOrd="0" destOrd="0" parTransId="{ADE15F8D-9567-4997-9CD8-A44556262800}" sibTransId="{EABB3C93-E04D-4104-9CD9-76A15D77AC03}"/>
    <dgm:cxn modelId="{3A971B7E-85B3-4C57-996F-9F84DE55B5AE}" type="presOf" srcId="{D2E04700-FAC2-46E3-B8A1-6AF4078ED4B1}" destId="{75D3A4E3-1C94-4949-BD4E-D34A447A6FCC}" srcOrd="0" destOrd="6" presId="urn:microsoft.com/office/officeart/2005/8/layout/hList1"/>
    <dgm:cxn modelId="{F5039C7F-7698-4953-B735-112D9FF676FB}" srcId="{EB7528C9-387C-4D61-89C7-761E05D4E6E5}" destId="{9E1B0387-F69E-4D90-8C76-97818A43964B}" srcOrd="2" destOrd="0" parTransId="{6D0DAF48-5F9A-4B33-89F1-270F84AED90E}" sibTransId="{6A1EF446-B1DB-480D-907D-D65F905B40D4}"/>
    <dgm:cxn modelId="{C8B90085-A27D-48BD-9B33-7FFB6FBBD148}" srcId="{EB7528C9-387C-4D61-89C7-761E05D4E6E5}" destId="{736C415C-33C6-41BB-9738-E479DFB19CEA}" srcOrd="3" destOrd="0" parTransId="{542C7DF4-BF6D-48D7-94BD-58C1D204706D}" sibTransId="{7044D099-5E5F-4BD6-A449-F704443194D1}"/>
    <dgm:cxn modelId="{4855CB8C-D276-4CE7-972B-213E6E30B2EB}" srcId="{6EF1F5AC-F8ED-4762-9746-311BEBEA5EA1}" destId="{9AF5BC3C-132B-40B9-91D0-430557C24277}" srcOrd="4" destOrd="0" parTransId="{47F02908-6E15-4837-B9F2-F2A0EA6768E8}" sibTransId="{CF49D086-CB3E-419D-9B12-D9FD399A5AE6}"/>
    <dgm:cxn modelId="{4F3C4592-3235-44E8-B364-4A0B1C9EFF82}" type="presOf" srcId="{A34AB9BA-1AD3-4A00-AB7B-1B818A2E4649}" destId="{E0C4FCD3-84E7-42AF-891F-C1BA9DD9EF39}" srcOrd="0" destOrd="1" presId="urn:microsoft.com/office/officeart/2005/8/layout/hList1"/>
    <dgm:cxn modelId="{D034E294-7223-4B6B-B85E-CE79366155E1}" srcId="{6EF1F5AC-F8ED-4762-9746-311BEBEA5EA1}" destId="{5349431A-5DD0-44E3-88FD-1C36980FCDBA}" srcOrd="3" destOrd="0" parTransId="{DB15F058-3DAD-4B3C-811F-78E95F687534}" sibTransId="{FF9A62F6-6823-465E-B216-AF5158FCE1BE}"/>
    <dgm:cxn modelId="{48E85B98-048D-48C2-89E7-0B68897A73EF}" type="presOf" srcId="{C80C270B-5C7D-4146-91D7-4E2300EE226A}" destId="{E0C4FCD3-84E7-42AF-891F-C1BA9DD9EF39}" srcOrd="0" destOrd="2" presId="urn:microsoft.com/office/officeart/2005/8/layout/hList1"/>
    <dgm:cxn modelId="{570E2B9A-C71B-42FE-851D-D2789EAE4E2A}" srcId="{736C415C-33C6-41BB-9738-E479DFB19CEA}" destId="{3A3CAE97-ACC5-466C-8FB9-AFF848D1033C}" srcOrd="1" destOrd="0" parTransId="{F65E8794-452F-477C-A733-76786D4D5129}" sibTransId="{46797A94-5D02-4A83-977A-49575FEE4746}"/>
    <dgm:cxn modelId="{B70CF59A-720A-40A6-9069-4E5B46DCA037}" srcId="{C1CDBA7C-E71B-4156-9701-121484A6D406}" destId="{5191E826-9CC2-4256-8AC5-0BE80454105B}" srcOrd="2" destOrd="0" parTransId="{10C844C5-F3DF-4A4C-92D7-14D157836A75}" sibTransId="{DE402E86-1CFB-46B1-9AC4-9D04D365A7FA}"/>
    <dgm:cxn modelId="{422B0D9F-319C-43E0-8D44-FD81D7EDC791}" type="presOf" srcId="{45DFAFD3-AF73-483E-B327-A733C7CF6358}" destId="{301B3564-0FAB-4FB6-98D0-FE34FF4C422A}" srcOrd="0" destOrd="0" presId="urn:microsoft.com/office/officeart/2005/8/layout/hList1"/>
    <dgm:cxn modelId="{3FF541A4-118D-45D6-AE28-D1011D5F0ED1}" srcId="{6EF1F5AC-F8ED-4762-9746-311BEBEA5EA1}" destId="{C1CDBA7C-E71B-4156-9701-121484A6D406}" srcOrd="2" destOrd="0" parTransId="{7B559078-36FA-4D23-9E63-5D4BD6EBCE8F}" sibTransId="{868C0CC7-55DB-4430-80D4-C0AEEF16913C}"/>
    <dgm:cxn modelId="{82B239A9-D70D-46A1-87DC-1638B8015DBF}" type="presOf" srcId="{F81AF933-A235-406F-B543-CC0EF3F11E68}" destId="{75D3A4E3-1C94-4949-BD4E-D34A447A6FCC}" srcOrd="0" destOrd="0" presId="urn:microsoft.com/office/officeart/2005/8/layout/hList1"/>
    <dgm:cxn modelId="{5AD11FAA-A5CD-4EB8-9EC1-6B2EBE26BD01}" srcId="{C1CDBA7C-E71B-4156-9701-121484A6D406}" destId="{69E9C431-0704-47EE-A742-5FC8B51E9DE2}" srcOrd="0" destOrd="0" parTransId="{D2696308-B40C-497F-BB0A-B32B17A08016}" sibTransId="{4D40A891-586F-4F8F-A5B7-5052C7A9B5AE}"/>
    <dgm:cxn modelId="{F4D0DDAD-09BA-47A9-9849-3B2E60EA2DE2}" srcId="{5A1CE927-731B-41FD-9C80-89EC7BC81D1A}" destId="{C80C270B-5C7D-4146-91D7-4E2300EE226A}" srcOrd="1" destOrd="0" parTransId="{A15C48B3-2870-4ECA-AA33-9A1801C64BBE}" sibTransId="{F61EE99B-09A5-4CCE-8817-B8E630AA2741}"/>
    <dgm:cxn modelId="{10C704B8-CBF9-43C5-8448-5AB30A801B02}" srcId="{EB7528C9-387C-4D61-89C7-761E05D4E6E5}" destId="{5A1CE927-731B-41FD-9C80-89EC7BC81D1A}" srcOrd="0" destOrd="0" parTransId="{3D9A8857-85C3-4DC4-8561-5FE406D68EA1}" sibTransId="{B964729A-BE22-4355-96EF-3830575BC1EB}"/>
    <dgm:cxn modelId="{C1C7B0BC-99A4-4170-BD98-9E771ABA13AF}" srcId="{A6C0FBF9-9FC3-460B-9A37-DCA6BF124C20}" destId="{86348E79-EBE8-4300-A75C-88D73608204A}" srcOrd="0" destOrd="0" parTransId="{B3CDD51C-9534-43CC-8867-4F1A2E0D716B}" sibTransId="{C2D28906-4EB2-431A-9EE7-036CCFAC1B1E}"/>
    <dgm:cxn modelId="{6EB37AC3-7B6B-4528-9784-B353754D8186}" type="presOf" srcId="{6EF1F5AC-F8ED-4762-9746-311BEBEA5EA1}" destId="{53F65A1C-3D26-4E42-BBD9-990F1053BD03}" srcOrd="0" destOrd="0" presId="urn:microsoft.com/office/officeart/2005/8/layout/hList1"/>
    <dgm:cxn modelId="{9E828EC3-E2A3-4AC5-B0A4-ECC9C2FC8512}" type="presOf" srcId="{36DE1A6D-53B8-47AE-95DE-C0D47D8BA0BE}" destId="{301B3564-0FAB-4FB6-98D0-FE34FF4C422A}" srcOrd="0" destOrd="4" presId="urn:microsoft.com/office/officeart/2005/8/layout/hList1"/>
    <dgm:cxn modelId="{428F02CA-6CCD-4C22-9EF5-9DED7CAE24A6}" type="presOf" srcId="{A6C0FBF9-9FC3-460B-9A37-DCA6BF124C20}" destId="{A0FE0384-6847-4D8D-9165-A0FBA055DC2A}" srcOrd="0" destOrd="0" presId="urn:microsoft.com/office/officeart/2005/8/layout/hList1"/>
    <dgm:cxn modelId="{354B3CCA-ED14-496E-B1FD-CBAEA2EEE47E}" srcId="{F81AF933-A235-406F-B543-CC0EF3F11E68}" destId="{669E25CC-27A9-4A6A-B05A-F4208F6CF448}" srcOrd="2" destOrd="0" parTransId="{3F9F5F18-6EE8-4419-B444-E2CC7B4D26A9}" sibTransId="{25D21687-E2A6-42EC-8C1D-EDBFA553CD64}"/>
    <dgm:cxn modelId="{51604BCA-0C5B-42CA-92F4-9502C17BAD62}" type="presOf" srcId="{5A1CE927-731B-41FD-9C80-89EC7BC81D1A}" destId="{E0C4FCD3-84E7-42AF-891F-C1BA9DD9EF39}" srcOrd="0" destOrd="0" presId="urn:microsoft.com/office/officeart/2005/8/layout/hList1"/>
    <dgm:cxn modelId="{6A833ACC-D521-45B0-A990-E5B51EE3E6FB}" type="presOf" srcId="{9E1B0387-F69E-4D90-8C76-97818A43964B}" destId="{E0C4FCD3-84E7-42AF-891F-C1BA9DD9EF39}" srcOrd="0" destOrd="4" presId="urn:microsoft.com/office/officeart/2005/8/layout/hList1"/>
    <dgm:cxn modelId="{E84A34D2-4492-4273-B801-49086A88D7EB}" type="presOf" srcId="{0C2150B4-04DB-4B1A-AC44-D2EAA9DDFB5E}" destId="{E0C4FCD3-84E7-42AF-891F-C1BA9DD9EF39}" srcOrd="0" destOrd="6" presId="urn:microsoft.com/office/officeart/2005/8/layout/hList1"/>
    <dgm:cxn modelId="{F6DA5ED2-C78B-4105-AC2B-77B8CCCBE619}" type="presOf" srcId="{C3E1BDDD-D671-420A-9B59-0D360E682A49}" destId="{75D3A4E3-1C94-4949-BD4E-D34A447A6FCC}" srcOrd="0" destOrd="7" presId="urn:microsoft.com/office/officeart/2005/8/layout/hList1"/>
    <dgm:cxn modelId="{93D8EED6-F591-4192-A085-73D3EDEC5578}" type="presOf" srcId="{C1CDBA7C-E71B-4156-9701-121484A6D406}" destId="{301B3564-0FAB-4FB6-98D0-FE34FF4C422A}" srcOrd="0" destOrd="2" presId="urn:microsoft.com/office/officeart/2005/8/layout/hList1"/>
    <dgm:cxn modelId="{7EB3FCD7-B1F6-42E9-99E7-932D59BEC6EA}" srcId="{A6C0FBF9-9FC3-460B-9A37-DCA6BF124C20}" destId="{EB7528C9-387C-4D61-89C7-761E05D4E6E5}" srcOrd="1" destOrd="0" parTransId="{D12789E3-469F-4CD8-B4C2-14CAE1123986}" sibTransId="{AD4964FE-9AD1-4DA0-806F-859FB6C9D137}"/>
    <dgm:cxn modelId="{ECCB42D9-5BAD-4437-AB83-1EF4AA9AC104}" type="presOf" srcId="{736C415C-33C6-41BB-9738-E479DFB19CEA}" destId="{E0C4FCD3-84E7-42AF-891F-C1BA9DD9EF39}" srcOrd="0" destOrd="5" presId="urn:microsoft.com/office/officeart/2005/8/layout/hList1"/>
    <dgm:cxn modelId="{58F994E0-30C2-4898-88A3-7390093789FE}" type="presOf" srcId="{91D5428D-D061-48A0-8B75-647DD5EFC6B1}" destId="{E0C4FCD3-84E7-42AF-891F-C1BA9DD9EF39}" srcOrd="0" destOrd="3" presId="urn:microsoft.com/office/officeart/2005/8/layout/hList1"/>
    <dgm:cxn modelId="{5DF0A8E5-E492-41F7-AFE4-EE51F69DD5F1}" srcId="{F81AF933-A235-406F-B543-CC0EF3F11E68}" destId="{90E9C908-FE9E-44BC-B32D-8303A6357D84}" srcOrd="1" destOrd="0" parTransId="{AD9B94E2-35D0-49F6-B42C-795DB066969F}" sibTransId="{DD14653F-5346-45ED-BC8A-2DA16B3D5C5C}"/>
    <dgm:cxn modelId="{6D52C4EB-DC60-4581-A357-BAF821023122}" type="presOf" srcId="{EB7528C9-387C-4D61-89C7-761E05D4E6E5}" destId="{70B9F05D-A045-4B5A-B2BD-EDB0AD2CB6A4}" srcOrd="0" destOrd="0" presId="urn:microsoft.com/office/officeart/2005/8/layout/hList1"/>
    <dgm:cxn modelId="{EF7FBEEF-F1D1-4C96-BBF5-9BE0B8AA2C51}" type="presOf" srcId="{90E9C908-FE9E-44BC-B32D-8303A6357D84}" destId="{75D3A4E3-1C94-4949-BD4E-D34A447A6FCC}" srcOrd="0" destOrd="2" presId="urn:microsoft.com/office/officeart/2005/8/layout/hList1"/>
    <dgm:cxn modelId="{FACC97F7-BF5B-4850-9986-E52D2B1978CE}" srcId="{86348E79-EBE8-4300-A75C-88D73608204A}" destId="{F81AF933-A235-406F-B543-CC0EF3F11E68}" srcOrd="0" destOrd="0" parTransId="{520C534D-32E0-4315-A743-FA4C4F573591}" sibTransId="{2E5FC6F0-4965-4CE0-8081-DDD574E454B6}"/>
    <dgm:cxn modelId="{4C17A6FF-145A-47E9-B3B6-A87339AE137E}" type="presOf" srcId="{7C477CA9-4D26-4C68-9A29-6A1FC5D89DDF}" destId="{75D3A4E3-1C94-4949-BD4E-D34A447A6FCC}" srcOrd="0" destOrd="5" presId="urn:microsoft.com/office/officeart/2005/8/layout/hList1"/>
    <dgm:cxn modelId="{F8699D1F-418B-43E8-BB95-DD5625DAC1F3}" type="presParOf" srcId="{A0FE0384-6847-4D8D-9165-A0FBA055DC2A}" destId="{543398C8-205B-4823-B8E5-A334677DE000}" srcOrd="0" destOrd="0" presId="urn:microsoft.com/office/officeart/2005/8/layout/hList1"/>
    <dgm:cxn modelId="{66262535-EF4E-41FE-BFA2-40F4674131F9}" type="presParOf" srcId="{543398C8-205B-4823-B8E5-A334677DE000}" destId="{AA8AE1AB-E2BF-450B-88D8-47464944F438}" srcOrd="0" destOrd="0" presId="urn:microsoft.com/office/officeart/2005/8/layout/hList1"/>
    <dgm:cxn modelId="{73891DA1-6632-4454-83E9-728BA6314400}" type="presParOf" srcId="{543398C8-205B-4823-B8E5-A334677DE000}" destId="{75D3A4E3-1C94-4949-BD4E-D34A447A6FCC}" srcOrd="1" destOrd="0" presId="urn:microsoft.com/office/officeart/2005/8/layout/hList1"/>
    <dgm:cxn modelId="{5DFBD48D-06BE-44BC-8541-451AC46234E9}" type="presParOf" srcId="{A0FE0384-6847-4D8D-9165-A0FBA055DC2A}" destId="{6A7D3CE7-5BDA-4269-AC4F-F768C88537B5}" srcOrd="1" destOrd="0" presId="urn:microsoft.com/office/officeart/2005/8/layout/hList1"/>
    <dgm:cxn modelId="{9F976155-789E-450D-B173-74E43690614A}" type="presParOf" srcId="{A0FE0384-6847-4D8D-9165-A0FBA055DC2A}" destId="{42478552-5852-45C4-AFC9-B10C023FF5B1}" srcOrd="2" destOrd="0" presId="urn:microsoft.com/office/officeart/2005/8/layout/hList1"/>
    <dgm:cxn modelId="{3CAEF24F-EDA6-474A-81DD-BA92B27A52BA}" type="presParOf" srcId="{42478552-5852-45C4-AFC9-B10C023FF5B1}" destId="{70B9F05D-A045-4B5A-B2BD-EDB0AD2CB6A4}" srcOrd="0" destOrd="0" presId="urn:microsoft.com/office/officeart/2005/8/layout/hList1"/>
    <dgm:cxn modelId="{6DFD8582-E99D-45D9-9B11-E38D0A1E3361}" type="presParOf" srcId="{42478552-5852-45C4-AFC9-B10C023FF5B1}" destId="{E0C4FCD3-84E7-42AF-891F-C1BA9DD9EF39}" srcOrd="1" destOrd="0" presId="urn:microsoft.com/office/officeart/2005/8/layout/hList1"/>
    <dgm:cxn modelId="{7ED6B21D-5ABC-4B5E-BE67-809DB456E8EF}" type="presParOf" srcId="{A0FE0384-6847-4D8D-9165-A0FBA055DC2A}" destId="{7561D121-504C-45BC-9BBC-C175FF46BCDE}" srcOrd="3" destOrd="0" presId="urn:microsoft.com/office/officeart/2005/8/layout/hList1"/>
    <dgm:cxn modelId="{D7BAF707-B25D-44BE-843E-D175ED4E8DEC}" type="presParOf" srcId="{A0FE0384-6847-4D8D-9165-A0FBA055DC2A}" destId="{A82456BA-0EFA-499A-B4B5-19FA2A69610F}" srcOrd="4" destOrd="0" presId="urn:microsoft.com/office/officeart/2005/8/layout/hList1"/>
    <dgm:cxn modelId="{66DD60EC-C359-44D7-A559-77F7DF36AF6F}" type="presParOf" srcId="{A82456BA-0EFA-499A-B4B5-19FA2A69610F}" destId="{53F65A1C-3D26-4E42-BBD9-990F1053BD03}" srcOrd="0" destOrd="0" presId="urn:microsoft.com/office/officeart/2005/8/layout/hList1"/>
    <dgm:cxn modelId="{E8589D2B-619E-437A-B895-6A1B133A263D}" type="presParOf" srcId="{A82456BA-0EFA-499A-B4B5-19FA2A69610F}" destId="{301B3564-0FAB-4FB6-98D0-FE34FF4C422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1A3FFA-4BB2-4BB2-8098-EE754D63629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221D03-9813-4618-BD7A-F7AC457EA072}">
      <dgm:prSet custT="1"/>
      <dgm:spPr>
        <a:solidFill>
          <a:srgbClr val="435269"/>
        </a:solidFill>
        <a:ln>
          <a:solidFill>
            <a:srgbClr val="435269"/>
          </a:solidFill>
        </a:ln>
      </dgm:spPr>
      <dgm:t>
        <a:bodyPr/>
        <a:lstStyle/>
        <a:p>
          <a:pPr>
            <a:spcBef>
              <a:spcPts val="1800"/>
            </a:spcBef>
            <a:spcAft>
              <a:spcPts val="0"/>
            </a:spcAft>
          </a:pPr>
          <a:endParaRPr lang="en-US" sz="2000" dirty="0">
            <a:latin typeface="Univers" panose="020B0503020202020204" pitchFamily="34" charset="0"/>
          </a:endParaRPr>
        </a:p>
        <a:p>
          <a:pPr>
            <a:spcBef>
              <a:spcPts val="1800"/>
            </a:spcBef>
            <a:spcAft>
              <a:spcPts val="0"/>
            </a:spcAft>
          </a:pPr>
          <a:r>
            <a:rPr lang="en-US" sz="2800" dirty="0">
              <a:latin typeface="Univers" panose="020B0503020202020204" pitchFamily="34" charset="0"/>
            </a:rPr>
            <a:t>1</a:t>
          </a:r>
        </a:p>
      </dgm:t>
    </dgm:pt>
    <dgm:pt modelId="{33194570-95A1-477C-A6FC-D01CB0658EAA}" type="parTrans" cxnId="{8B4426BB-EB96-47D7-9008-7A45316E19FE}">
      <dgm:prSet/>
      <dgm:spPr/>
      <dgm:t>
        <a:bodyPr/>
        <a:lstStyle/>
        <a:p>
          <a:endParaRPr lang="en-US"/>
        </a:p>
      </dgm:t>
    </dgm:pt>
    <dgm:pt modelId="{F49E25DC-A3AE-4832-84AA-62B31489F2BA}" type="sibTrans" cxnId="{8B4426BB-EB96-47D7-9008-7A45316E19FE}">
      <dgm:prSet/>
      <dgm:spPr/>
      <dgm:t>
        <a:bodyPr/>
        <a:lstStyle/>
        <a:p>
          <a:endParaRPr lang="en-US"/>
        </a:p>
      </dgm:t>
    </dgm:pt>
    <dgm:pt modelId="{F2EE2AFE-E610-4FB9-84EE-1494812F12FE}">
      <dgm:prSet custT="1"/>
      <dgm:spPr/>
      <dgm:t>
        <a:bodyPr/>
        <a:lstStyle/>
        <a:p>
          <a:pPr>
            <a:buNone/>
          </a:pPr>
          <a:r>
            <a:rPr lang="en-US" sz="2400" dirty="0">
              <a:solidFill>
                <a:srgbClr val="435269"/>
              </a:solidFill>
            </a:rPr>
            <a:t>What is Node-RED?</a:t>
          </a:r>
        </a:p>
      </dgm:t>
    </dgm:pt>
    <dgm:pt modelId="{46312212-61A8-4E91-9754-1A46EC8DA33B}" type="parTrans" cxnId="{5F7A3E0B-150E-4B8C-BBEC-ABE89114A525}">
      <dgm:prSet/>
      <dgm:spPr/>
      <dgm:t>
        <a:bodyPr/>
        <a:lstStyle/>
        <a:p>
          <a:endParaRPr lang="en-US"/>
        </a:p>
      </dgm:t>
    </dgm:pt>
    <dgm:pt modelId="{87575B3E-264C-480E-B22C-D06D50854278}" type="sibTrans" cxnId="{5F7A3E0B-150E-4B8C-BBEC-ABE89114A525}">
      <dgm:prSet/>
      <dgm:spPr/>
      <dgm:t>
        <a:bodyPr/>
        <a:lstStyle/>
        <a:p>
          <a:endParaRPr lang="en-US"/>
        </a:p>
      </dgm:t>
    </dgm:pt>
    <dgm:pt modelId="{A96E1141-AB57-4941-A42C-61301088187C}">
      <dgm:prSet custT="1"/>
      <dgm:spPr>
        <a:solidFill>
          <a:srgbClr val="435269"/>
        </a:solidFill>
        <a:ln>
          <a:solidFill>
            <a:srgbClr val="435269"/>
          </a:solidFill>
        </a:ln>
      </dgm:spPr>
      <dgm:t>
        <a:bodyPr/>
        <a:lstStyle/>
        <a:p>
          <a:endParaRPr lang="en-US" sz="1400" dirty="0">
            <a:latin typeface="Univers" panose="020B0503020202020204" pitchFamily="34" charset="0"/>
          </a:endParaRPr>
        </a:p>
        <a:p>
          <a:r>
            <a:rPr lang="en-US" sz="2800" dirty="0">
              <a:latin typeface="Univers" panose="020B0503020202020204" pitchFamily="34" charset="0"/>
            </a:rPr>
            <a:t>2</a:t>
          </a:r>
        </a:p>
      </dgm:t>
    </dgm:pt>
    <dgm:pt modelId="{55831234-35BE-44FA-A0B8-A01186EC7A5D}" type="parTrans" cxnId="{E5990FE3-9E83-42F3-B33B-4F4F3AEE4956}">
      <dgm:prSet/>
      <dgm:spPr/>
      <dgm:t>
        <a:bodyPr/>
        <a:lstStyle/>
        <a:p>
          <a:endParaRPr lang="en-US"/>
        </a:p>
      </dgm:t>
    </dgm:pt>
    <dgm:pt modelId="{E253D9A8-DCA0-4532-BE94-5F025EED4D3A}" type="sibTrans" cxnId="{E5990FE3-9E83-42F3-B33B-4F4F3AEE4956}">
      <dgm:prSet/>
      <dgm:spPr/>
      <dgm:t>
        <a:bodyPr/>
        <a:lstStyle/>
        <a:p>
          <a:endParaRPr lang="en-US"/>
        </a:p>
      </dgm:t>
    </dgm:pt>
    <dgm:pt modelId="{A887CD1F-937C-4386-9275-1813B8BBACCB}">
      <dgm:prSet custT="1"/>
      <dgm:spPr/>
      <dgm:t>
        <a:bodyPr/>
        <a:lstStyle/>
        <a:p>
          <a:pPr>
            <a:buNone/>
          </a:pPr>
          <a:r>
            <a:rPr lang="en-US" sz="2400" dirty="0">
              <a:solidFill>
                <a:srgbClr val="435269"/>
              </a:solidFill>
            </a:rPr>
            <a:t>Building a simple Node-RED flow</a:t>
          </a:r>
        </a:p>
      </dgm:t>
    </dgm:pt>
    <dgm:pt modelId="{045DF84F-C90B-4ABE-B6A5-E8511DBD4C0B}" type="parTrans" cxnId="{D1A55DD8-3057-4582-B046-50FBB1ED1CBF}">
      <dgm:prSet/>
      <dgm:spPr/>
      <dgm:t>
        <a:bodyPr/>
        <a:lstStyle/>
        <a:p>
          <a:endParaRPr lang="en-US"/>
        </a:p>
      </dgm:t>
    </dgm:pt>
    <dgm:pt modelId="{5DCB8889-3F14-470B-9E27-639C9A78620A}" type="sibTrans" cxnId="{D1A55DD8-3057-4582-B046-50FBB1ED1CBF}">
      <dgm:prSet/>
      <dgm:spPr/>
      <dgm:t>
        <a:bodyPr/>
        <a:lstStyle/>
        <a:p>
          <a:endParaRPr lang="en-US"/>
        </a:p>
      </dgm:t>
    </dgm:pt>
    <dgm:pt modelId="{77CC6C95-3E24-4449-B938-5A6B1A136D28}">
      <dgm:prSet custT="1"/>
      <dgm:spPr>
        <a:solidFill>
          <a:srgbClr val="435269"/>
        </a:solidFill>
        <a:ln>
          <a:solidFill>
            <a:srgbClr val="435269"/>
          </a:solidFill>
        </a:ln>
      </dgm:spPr>
      <dgm:t>
        <a:bodyPr/>
        <a:lstStyle/>
        <a:p>
          <a:endParaRPr lang="en-US" sz="1100" dirty="0">
            <a:latin typeface="Univers" panose="020B0503020202020204" pitchFamily="34" charset="0"/>
          </a:endParaRPr>
        </a:p>
        <a:p>
          <a:r>
            <a:rPr lang="en-US" sz="2800" dirty="0">
              <a:latin typeface="Univers" panose="020B0503020202020204" pitchFamily="34" charset="0"/>
            </a:rPr>
            <a:t>3</a:t>
          </a:r>
        </a:p>
      </dgm:t>
    </dgm:pt>
    <dgm:pt modelId="{B3FCE853-6A4C-4B80-A61F-413C47BC344B}" type="parTrans" cxnId="{EE93C114-D536-4DAC-9665-75E5FA922846}">
      <dgm:prSet/>
      <dgm:spPr/>
      <dgm:t>
        <a:bodyPr/>
        <a:lstStyle/>
        <a:p>
          <a:endParaRPr lang="en-US"/>
        </a:p>
      </dgm:t>
    </dgm:pt>
    <dgm:pt modelId="{16F3409E-CC37-4DC9-BE8B-D48A4931ACCB}" type="sibTrans" cxnId="{EE93C114-D536-4DAC-9665-75E5FA922846}">
      <dgm:prSet/>
      <dgm:spPr/>
      <dgm:t>
        <a:bodyPr/>
        <a:lstStyle/>
        <a:p>
          <a:endParaRPr lang="en-US"/>
        </a:p>
      </dgm:t>
    </dgm:pt>
    <dgm:pt modelId="{6B780FA9-1846-4B7B-8B6A-1AA71A979B92}">
      <dgm:prSet custT="1"/>
      <dgm:spPr/>
      <dgm:t>
        <a:bodyPr/>
        <a:lstStyle/>
        <a:p>
          <a:pPr>
            <a:buNone/>
          </a:pPr>
          <a:r>
            <a:rPr lang="en-US" sz="2400" dirty="0">
              <a:solidFill>
                <a:srgbClr val="435269"/>
              </a:solidFill>
            </a:rPr>
            <a:t>Translation (English to Spanish) using IBM Watson</a:t>
          </a:r>
        </a:p>
      </dgm:t>
    </dgm:pt>
    <dgm:pt modelId="{393932A1-A6DE-48A1-BE4F-849DC2717D39}" type="parTrans" cxnId="{5A237B41-AE83-47E8-8B07-D09FA416C303}">
      <dgm:prSet/>
      <dgm:spPr/>
      <dgm:t>
        <a:bodyPr/>
        <a:lstStyle/>
        <a:p>
          <a:endParaRPr lang="en-US"/>
        </a:p>
      </dgm:t>
    </dgm:pt>
    <dgm:pt modelId="{536B4B2E-3BB3-4533-8889-F0F768AF4712}" type="sibTrans" cxnId="{5A237B41-AE83-47E8-8B07-D09FA416C303}">
      <dgm:prSet/>
      <dgm:spPr/>
      <dgm:t>
        <a:bodyPr/>
        <a:lstStyle/>
        <a:p>
          <a:endParaRPr lang="en-US"/>
        </a:p>
      </dgm:t>
    </dgm:pt>
    <dgm:pt modelId="{21E370BA-FF88-46D1-A7A0-FD17ECFA839E}">
      <dgm:prSet custT="1"/>
      <dgm:spPr>
        <a:solidFill>
          <a:srgbClr val="435269"/>
        </a:solidFill>
        <a:ln>
          <a:solidFill>
            <a:srgbClr val="435269"/>
          </a:solidFill>
        </a:ln>
      </dgm:spPr>
      <dgm:t>
        <a:bodyPr/>
        <a:lstStyle/>
        <a:p>
          <a:endParaRPr lang="en-US" sz="1400" dirty="0">
            <a:latin typeface="Univers" panose="020B0503020202020204" pitchFamily="34" charset="0"/>
          </a:endParaRPr>
        </a:p>
        <a:p>
          <a:r>
            <a:rPr lang="en-US" sz="2800" dirty="0">
              <a:latin typeface="Univers" panose="020B0503020202020204" pitchFamily="34" charset="0"/>
            </a:rPr>
            <a:t>4</a:t>
          </a:r>
        </a:p>
      </dgm:t>
    </dgm:pt>
    <dgm:pt modelId="{00C71A3A-6855-4234-8AB3-640A9A62FDAF}" type="parTrans" cxnId="{56888A54-7707-40CF-B69C-0077E949A5D5}">
      <dgm:prSet/>
      <dgm:spPr/>
      <dgm:t>
        <a:bodyPr/>
        <a:lstStyle/>
        <a:p>
          <a:endParaRPr lang="en-US"/>
        </a:p>
      </dgm:t>
    </dgm:pt>
    <dgm:pt modelId="{8A12FAFE-9DBD-4C48-9F46-C2BD2EE694B5}" type="sibTrans" cxnId="{56888A54-7707-40CF-B69C-0077E949A5D5}">
      <dgm:prSet/>
      <dgm:spPr/>
      <dgm:t>
        <a:bodyPr/>
        <a:lstStyle/>
        <a:p>
          <a:endParaRPr lang="en-US"/>
        </a:p>
      </dgm:t>
    </dgm:pt>
    <dgm:pt modelId="{226B9E1A-8DDD-4263-8742-32E248F3C667}">
      <dgm:prSet custT="1"/>
      <dgm:spPr/>
      <dgm:t>
        <a:bodyPr/>
        <a:lstStyle/>
        <a:p>
          <a:pPr>
            <a:buNone/>
          </a:pPr>
          <a:r>
            <a:rPr lang="en-US" sz="2400" dirty="0">
              <a:solidFill>
                <a:srgbClr val="435269"/>
              </a:solidFill>
            </a:rPr>
            <a:t>Integrate Node-RED into your own solutions</a:t>
          </a:r>
        </a:p>
      </dgm:t>
    </dgm:pt>
    <dgm:pt modelId="{CDBB873E-962F-46B9-85A4-F231133A7EE3}" type="parTrans" cxnId="{DFB4B8E4-9963-4B47-826F-B5D1B85AEF60}">
      <dgm:prSet/>
      <dgm:spPr/>
      <dgm:t>
        <a:bodyPr/>
        <a:lstStyle/>
        <a:p>
          <a:endParaRPr lang="en-US"/>
        </a:p>
      </dgm:t>
    </dgm:pt>
    <dgm:pt modelId="{8E7A2C43-D960-494B-9AC4-E89EC0654696}" type="sibTrans" cxnId="{DFB4B8E4-9963-4B47-826F-B5D1B85AEF60}">
      <dgm:prSet/>
      <dgm:spPr/>
      <dgm:t>
        <a:bodyPr/>
        <a:lstStyle/>
        <a:p>
          <a:endParaRPr lang="en-US"/>
        </a:p>
      </dgm:t>
    </dgm:pt>
    <dgm:pt modelId="{CA1208F5-4F55-4470-901E-4B8CECAD0F2B}">
      <dgm:prSet custT="1"/>
      <dgm:spPr>
        <a:solidFill>
          <a:srgbClr val="435269"/>
        </a:solidFill>
        <a:ln>
          <a:solidFill>
            <a:srgbClr val="435269"/>
          </a:solidFill>
        </a:ln>
      </dgm:spPr>
      <dgm:t>
        <a:bodyPr/>
        <a:lstStyle/>
        <a:p>
          <a:endParaRPr lang="en-US" sz="3200" dirty="0">
            <a:latin typeface="Univers" panose="020B0503020202020204" pitchFamily="34" charset="0"/>
          </a:endParaRPr>
        </a:p>
        <a:p>
          <a:r>
            <a:rPr lang="en-US" sz="2800" dirty="0">
              <a:latin typeface="Univers" panose="020B0503020202020204" pitchFamily="34" charset="0"/>
            </a:rPr>
            <a:t>5	</a:t>
          </a:r>
        </a:p>
      </dgm:t>
    </dgm:pt>
    <dgm:pt modelId="{73CD4B3C-BA8C-4ACC-ADAE-0CD2D17A3C58}" type="parTrans" cxnId="{AD57FB39-1E57-4BA2-BC17-0E8A7DCD4033}">
      <dgm:prSet/>
      <dgm:spPr/>
      <dgm:t>
        <a:bodyPr/>
        <a:lstStyle/>
        <a:p>
          <a:endParaRPr lang="en-US"/>
        </a:p>
      </dgm:t>
    </dgm:pt>
    <dgm:pt modelId="{B21F498A-B740-46E3-847A-35F13F9BF225}" type="sibTrans" cxnId="{AD57FB39-1E57-4BA2-BC17-0E8A7DCD4033}">
      <dgm:prSet/>
      <dgm:spPr/>
      <dgm:t>
        <a:bodyPr/>
        <a:lstStyle/>
        <a:p>
          <a:endParaRPr lang="en-US"/>
        </a:p>
      </dgm:t>
    </dgm:pt>
    <dgm:pt modelId="{D5A19238-D651-457B-93ED-1A4C12901AC3}">
      <dgm:prSet custT="1"/>
      <dgm:spPr/>
      <dgm:t>
        <a:bodyPr/>
        <a:lstStyle/>
        <a:p>
          <a:pPr>
            <a:buNone/>
          </a:pPr>
          <a:r>
            <a:rPr lang="en-US" sz="2400" dirty="0">
              <a:solidFill>
                <a:srgbClr val="435269"/>
              </a:solidFill>
            </a:rPr>
            <a:t>Domino Flows using the </a:t>
          </a:r>
          <a:r>
            <a:rPr lang="en-US" sz="2400" dirty="0" err="1">
              <a:solidFill>
                <a:srgbClr val="435269"/>
              </a:solidFill>
            </a:rPr>
            <a:t>AppDev</a:t>
          </a:r>
          <a:r>
            <a:rPr lang="en-US" sz="2400" dirty="0">
              <a:solidFill>
                <a:srgbClr val="435269"/>
              </a:solidFill>
            </a:rPr>
            <a:t> Pack</a:t>
          </a:r>
        </a:p>
      </dgm:t>
    </dgm:pt>
    <dgm:pt modelId="{03B00A2B-5C09-40A3-82CD-B1225BA3A81E}" type="parTrans" cxnId="{1D1AD231-D540-4016-804D-63E0C6D65F3A}">
      <dgm:prSet/>
      <dgm:spPr/>
      <dgm:t>
        <a:bodyPr/>
        <a:lstStyle/>
        <a:p>
          <a:endParaRPr lang="en-US"/>
        </a:p>
      </dgm:t>
    </dgm:pt>
    <dgm:pt modelId="{F41E8A18-465E-4614-9E87-1F0812C6E39B}" type="sibTrans" cxnId="{1D1AD231-D540-4016-804D-63E0C6D65F3A}">
      <dgm:prSet/>
      <dgm:spPr/>
      <dgm:t>
        <a:bodyPr/>
        <a:lstStyle/>
        <a:p>
          <a:endParaRPr lang="en-US"/>
        </a:p>
      </dgm:t>
    </dgm:pt>
    <dgm:pt modelId="{6EBE6710-D602-4245-8B07-1B5C63C015BA}" type="pres">
      <dgm:prSet presAssocID="{0A1A3FFA-4BB2-4BB2-8098-EE754D636294}" presName="linearFlow" presStyleCnt="0">
        <dgm:presLayoutVars>
          <dgm:dir/>
          <dgm:animLvl val="lvl"/>
          <dgm:resizeHandles val="exact"/>
        </dgm:presLayoutVars>
      </dgm:prSet>
      <dgm:spPr/>
    </dgm:pt>
    <dgm:pt modelId="{6DEC38C2-D3BE-4B5E-86D6-A50B635E7AAE}" type="pres">
      <dgm:prSet presAssocID="{A2221D03-9813-4618-BD7A-F7AC457EA072}" presName="composite" presStyleCnt="0"/>
      <dgm:spPr/>
    </dgm:pt>
    <dgm:pt modelId="{B63A78F5-09B8-42C3-8521-9BDFBC49BBF3}" type="pres">
      <dgm:prSet presAssocID="{A2221D03-9813-4618-BD7A-F7AC457EA072}" presName="parentText" presStyleLbl="alignNode1" presStyleIdx="0" presStyleCnt="5" custLinFactNeighborY="0">
        <dgm:presLayoutVars>
          <dgm:chMax val="1"/>
          <dgm:bulletEnabled val="1"/>
        </dgm:presLayoutVars>
      </dgm:prSet>
      <dgm:spPr/>
    </dgm:pt>
    <dgm:pt modelId="{0B445676-5EC3-4904-83BF-6B9B4F54A535}" type="pres">
      <dgm:prSet presAssocID="{A2221D03-9813-4618-BD7A-F7AC457EA072}" presName="descendantText" presStyleLbl="alignAcc1" presStyleIdx="0" presStyleCnt="5">
        <dgm:presLayoutVars>
          <dgm:bulletEnabled val="1"/>
        </dgm:presLayoutVars>
      </dgm:prSet>
      <dgm:spPr/>
    </dgm:pt>
    <dgm:pt modelId="{30E45F35-0F74-4EA4-B469-10E6889C8D79}" type="pres">
      <dgm:prSet presAssocID="{F49E25DC-A3AE-4832-84AA-62B31489F2BA}" presName="sp" presStyleCnt="0"/>
      <dgm:spPr/>
    </dgm:pt>
    <dgm:pt modelId="{9F38F4D7-CE1D-4332-A5BF-378A0CAE5D03}" type="pres">
      <dgm:prSet presAssocID="{A96E1141-AB57-4941-A42C-61301088187C}" presName="composite" presStyleCnt="0"/>
      <dgm:spPr/>
    </dgm:pt>
    <dgm:pt modelId="{A56C40CF-8E68-40BC-8CA2-7613E1321334}" type="pres">
      <dgm:prSet presAssocID="{A96E1141-AB57-4941-A42C-61301088187C}" presName="parentText" presStyleLbl="alignNode1" presStyleIdx="1" presStyleCnt="5" custLinFactNeighborY="0">
        <dgm:presLayoutVars>
          <dgm:chMax val="1"/>
          <dgm:bulletEnabled val="1"/>
        </dgm:presLayoutVars>
      </dgm:prSet>
      <dgm:spPr/>
    </dgm:pt>
    <dgm:pt modelId="{EB492912-ACAC-440C-9FEB-B098BF69874C}" type="pres">
      <dgm:prSet presAssocID="{A96E1141-AB57-4941-A42C-61301088187C}" presName="descendantText" presStyleLbl="alignAcc1" presStyleIdx="1" presStyleCnt="5">
        <dgm:presLayoutVars>
          <dgm:bulletEnabled val="1"/>
        </dgm:presLayoutVars>
      </dgm:prSet>
      <dgm:spPr/>
    </dgm:pt>
    <dgm:pt modelId="{222C1B42-591B-40FE-8AD6-7C78FF2ECC03}" type="pres">
      <dgm:prSet presAssocID="{E253D9A8-DCA0-4532-BE94-5F025EED4D3A}" presName="sp" presStyleCnt="0"/>
      <dgm:spPr/>
    </dgm:pt>
    <dgm:pt modelId="{6C5C32DA-70E7-4164-B8D6-789E1B1E9FA8}" type="pres">
      <dgm:prSet presAssocID="{77CC6C95-3E24-4449-B938-5A6B1A136D28}" presName="composite" presStyleCnt="0"/>
      <dgm:spPr/>
    </dgm:pt>
    <dgm:pt modelId="{2241ECB4-92DD-42AB-AFA0-58BCC348B4AD}" type="pres">
      <dgm:prSet presAssocID="{77CC6C95-3E24-4449-B938-5A6B1A136D28}" presName="parentText" presStyleLbl="alignNode1" presStyleIdx="2" presStyleCnt="5" custLinFactNeighborY="0">
        <dgm:presLayoutVars>
          <dgm:chMax val="1"/>
          <dgm:bulletEnabled val="1"/>
        </dgm:presLayoutVars>
      </dgm:prSet>
      <dgm:spPr/>
    </dgm:pt>
    <dgm:pt modelId="{23E3CF69-3653-4EC9-9A66-2DD527EB81A6}" type="pres">
      <dgm:prSet presAssocID="{77CC6C95-3E24-4449-B938-5A6B1A136D28}" presName="descendantText" presStyleLbl="alignAcc1" presStyleIdx="2" presStyleCnt="5">
        <dgm:presLayoutVars>
          <dgm:bulletEnabled val="1"/>
        </dgm:presLayoutVars>
      </dgm:prSet>
      <dgm:spPr/>
    </dgm:pt>
    <dgm:pt modelId="{09B1B6F2-40C5-44CE-A427-D2C0496DE237}" type="pres">
      <dgm:prSet presAssocID="{16F3409E-CC37-4DC9-BE8B-D48A4931ACCB}" presName="sp" presStyleCnt="0"/>
      <dgm:spPr/>
    </dgm:pt>
    <dgm:pt modelId="{7BEDAEC2-909F-4EFD-94DF-3E24BF4EE6A1}" type="pres">
      <dgm:prSet presAssocID="{21E370BA-FF88-46D1-A7A0-FD17ECFA839E}" presName="composite" presStyleCnt="0"/>
      <dgm:spPr/>
    </dgm:pt>
    <dgm:pt modelId="{1922B31F-670C-42A2-97B1-E045EC05EA1D}" type="pres">
      <dgm:prSet presAssocID="{21E370BA-FF88-46D1-A7A0-FD17ECFA839E}" presName="parentText" presStyleLbl="alignNode1" presStyleIdx="3" presStyleCnt="5" custLinFactNeighborY="0">
        <dgm:presLayoutVars>
          <dgm:chMax val="1"/>
          <dgm:bulletEnabled val="1"/>
        </dgm:presLayoutVars>
      </dgm:prSet>
      <dgm:spPr/>
    </dgm:pt>
    <dgm:pt modelId="{6ED74B79-C036-4F1B-AD25-D72EA9E4A6B2}" type="pres">
      <dgm:prSet presAssocID="{21E370BA-FF88-46D1-A7A0-FD17ECFA839E}" presName="descendantText" presStyleLbl="alignAcc1" presStyleIdx="3" presStyleCnt="5">
        <dgm:presLayoutVars>
          <dgm:bulletEnabled val="1"/>
        </dgm:presLayoutVars>
      </dgm:prSet>
      <dgm:spPr/>
    </dgm:pt>
    <dgm:pt modelId="{F5ACE6A6-A9AA-449E-8AFE-8B2EC5780DD1}" type="pres">
      <dgm:prSet presAssocID="{8A12FAFE-9DBD-4C48-9F46-C2BD2EE694B5}" presName="sp" presStyleCnt="0"/>
      <dgm:spPr/>
    </dgm:pt>
    <dgm:pt modelId="{2EA98E6F-B797-4B59-8BAF-C3FB2DA60560}" type="pres">
      <dgm:prSet presAssocID="{CA1208F5-4F55-4470-901E-4B8CECAD0F2B}" presName="composite" presStyleCnt="0"/>
      <dgm:spPr/>
    </dgm:pt>
    <dgm:pt modelId="{8DE57EE2-41B9-4B4E-AC03-47C5670400CF}" type="pres">
      <dgm:prSet presAssocID="{CA1208F5-4F55-4470-901E-4B8CECAD0F2B}" presName="parentText" presStyleLbl="alignNode1" presStyleIdx="4" presStyleCnt="5" custLinFactNeighborY="0">
        <dgm:presLayoutVars>
          <dgm:chMax val="1"/>
          <dgm:bulletEnabled val="1"/>
        </dgm:presLayoutVars>
      </dgm:prSet>
      <dgm:spPr/>
    </dgm:pt>
    <dgm:pt modelId="{8EBB65D5-7DA9-4FE6-864B-8DCDBF5B05D3}" type="pres">
      <dgm:prSet presAssocID="{CA1208F5-4F55-4470-901E-4B8CECAD0F2B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5F7A3E0B-150E-4B8C-BBEC-ABE89114A525}" srcId="{A2221D03-9813-4618-BD7A-F7AC457EA072}" destId="{F2EE2AFE-E610-4FB9-84EE-1494812F12FE}" srcOrd="0" destOrd="0" parTransId="{46312212-61A8-4E91-9754-1A46EC8DA33B}" sibTransId="{87575B3E-264C-480E-B22C-D06D50854278}"/>
    <dgm:cxn modelId="{C223960B-7632-40B7-9DF5-FB9484A73627}" type="presOf" srcId="{21E370BA-FF88-46D1-A7A0-FD17ECFA839E}" destId="{1922B31F-670C-42A2-97B1-E045EC05EA1D}" srcOrd="0" destOrd="0" presId="urn:microsoft.com/office/officeart/2005/8/layout/chevron2"/>
    <dgm:cxn modelId="{4C07BA0B-16B6-411C-BAFF-FF0E64C37326}" type="presOf" srcId="{CA1208F5-4F55-4470-901E-4B8CECAD0F2B}" destId="{8DE57EE2-41B9-4B4E-AC03-47C5670400CF}" srcOrd="0" destOrd="0" presId="urn:microsoft.com/office/officeart/2005/8/layout/chevron2"/>
    <dgm:cxn modelId="{EE93C114-D536-4DAC-9665-75E5FA922846}" srcId="{0A1A3FFA-4BB2-4BB2-8098-EE754D636294}" destId="{77CC6C95-3E24-4449-B938-5A6B1A136D28}" srcOrd="2" destOrd="0" parTransId="{B3FCE853-6A4C-4B80-A61F-413C47BC344B}" sibTransId="{16F3409E-CC37-4DC9-BE8B-D48A4931ACCB}"/>
    <dgm:cxn modelId="{5E4D1D24-1215-420E-951E-75DA5E3A4AD2}" type="presOf" srcId="{6B780FA9-1846-4B7B-8B6A-1AA71A979B92}" destId="{23E3CF69-3653-4EC9-9A66-2DD527EB81A6}" srcOrd="0" destOrd="0" presId="urn:microsoft.com/office/officeart/2005/8/layout/chevron2"/>
    <dgm:cxn modelId="{1D1AD231-D540-4016-804D-63E0C6D65F3A}" srcId="{CA1208F5-4F55-4470-901E-4B8CECAD0F2B}" destId="{D5A19238-D651-457B-93ED-1A4C12901AC3}" srcOrd="0" destOrd="0" parTransId="{03B00A2B-5C09-40A3-82CD-B1225BA3A81E}" sibTransId="{F41E8A18-465E-4614-9E87-1F0812C6E39B}"/>
    <dgm:cxn modelId="{AD57FB39-1E57-4BA2-BC17-0E8A7DCD4033}" srcId="{0A1A3FFA-4BB2-4BB2-8098-EE754D636294}" destId="{CA1208F5-4F55-4470-901E-4B8CECAD0F2B}" srcOrd="4" destOrd="0" parTransId="{73CD4B3C-BA8C-4ACC-ADAE-0CD2D17A3C58}" sibTransId="{B21F498A-B740-46E3-847A-35F13F9BF225}"/>
    <dgm:cxn modelId="{4DBBBD3C-BAED-4842-9177-AB24E8374628}" type="presOf" srcId="{77CC6C95-3E24-4449-B938-5A6B1A136D28}" destId="{2241ECB4-92DD-42AB-AFA0-58BCC348B4AD}" srcOrd="0" destOrd="0" presId="urn:microsoft.com/office/officeart/2005/8/layout/chevron2"/>
    <dgm:cxn modelId="{2EE80140-B683-47FC-93B5-C59184CA3F86}" type="presOf" srcId="{0A1A3FFA-4BB2-4BB2-8098-EE754D636294}" destId="{6EBE6710-D602-4245-8B07-1B5C63C015BA}" srcOrd="0" destOrd="0" presId="urn:microsoft.com/office/officeart/2005/8/layout/chevron2"/>
    <dgm:cxn modelId="{63316860-A5E3-48E9-9156-574652964095}" type="presOf" srcId="{A887CD1F-937C-4386-9275-1813B8BBACCB}" destId="{EB492912-ACAC-440C-9FEB-B098BF69874C}" srcOrd="0" destOrd="0" presId="urn:microsoft.com/office/officeart/2005/8/layout/chevron2"/>
    <dgm:cxn modelId="{5A237B41-AE83-47E8-8B07-D09FA416C303}" srcId="{77CC6C95-3E24-4449-B938-5A6B1A136D28}" destId="{6B780FA9-1846-4B7B-8B6A-1AA71A979B92}" srcOrd="0" destOrd="0" parTransId="{393932A1-A6DE-48A1-BE4F-849DC2717D39}" sibTransId="{536B4B2E-3BB3-4533-8889-F0F768AF4712}"/>
    <dgm:cxn modelId="{261B4A52-171E-4B80-A073-E587EEB0C9A3}" type="presOf" srcId="{A2221D03-9813-4618-BD7A-F7AC457EA072}" destId="{B63A78F5-09B8-42C3-8521-9BDFBC49BBF3}" srcOrd="0" destOrd="0" presId="urn:microsoft.com/office/officeart/2005/8/layout/chevron2"/>
    <dgm:cxn modelId="{56888A54-7707-40CF-B69C-0077E949A5D5}" srcId="{0A1A3FFA-4BB2-4BB2-8098-EE754D636294}" destId="{21E370BA-FF88-46D1-A7A0-FD17ECFA839E}" srcOrd="3" destOrd="0" parTransId="{00C71A3A-6855-4234-8AB3-640A9A62FDAF}" sibTransId="{8A12FAFE-9DBD-4C48-9F46-C2BD2EE694B5}"/>
    <dgm:cxn modelId="{C8C6748E-0BB1-43F7-8FD4-FB35F75880AB}" type="presOf" srcId="{A96E1141-AB57-4941-A42C-61301088187C}" destId="{A56C40CF-8E68-40BC-8CA2-7613E1321334}" srcOrd="0" destOrd="0" presId="urn:microsoft.com/office/officeart/2005/8/layout/chevron2"/>
    <dgm:cxn modelId="{76A0F48E-FA23-419A-AD9E-B4A50920BAEE}" type="presOf" srcId="{D5A19238-D651-457B-93ED-1A4C12901AC3}" destId="{8EBB65D5-7DA9-4FE6-864B-8DCDBF5B05D3}" srcOrd="0" destOrd="0" presId="urn:microsoft.com/office/officeart/2005/8/layout/chevron2"/>
    <dgm:cxn modelId="{8B4426BB-EB96-47D7-9008-7A45316E19FE}" srcId="{0A1A3FFA-4BB2-4BB2-8098-EE754D636294}" destId="{A2221D03-9813-4618-BD7A-F7AC457EA072}" srcOrd="0" destOrd="0" parTransId="{33194570-95A1-477C-A6FC-D01CB0658EAA}" sibTransId="{F49E25DC-A3AE-4832-84AA-62B31489F2BA}"/>
    <dgm:cxn modelId="{D1A55DD8-3057-4582-B046-50FBB1ED1CBF}" srcId="{A96E1141-AB57-4941-A42C-61301088187C}" destId="{A887CD1F-937C-4386-9275-1813B8BBACCB}" srcOrd="0" destOrd="0" parTransId="{045DF84F-C90B-4ABE-B6A5-E8511DBD4C0B}" sibTransId="{5DCB8889-3F14-470B-9E27-639C9A78620A}"/>
    <dgm:cxn modelId="{E5990FE3-9E83-42F3-B33B-4F4F3AEE4956}" srcId="{0A1A3FFA-4BB2-4BB2-8098-EE754D636294}" destId="{A96E1141-AB57-4941-A42C-61301088187C}" srcOrd="1" destOrd="0" parTransId="{55831234-35BE-44FA-A0B8-A01186EC7A5D}" sibTransId="{E253D9A8-DCA0-4532-BE94-5F025EED4D3A}"/>
    <dgm:cxn modelId="{DFB4B8E4-9963-4B47-826F-B5D1B85AEF60}" srcId="{21E370BA-FF88-46D1-A7A0-FD17ECFA839E}" destId="{226B9E1A-8DDD-4263-8742-32E248F3C667}" srcOrd="0" destOrd="0" parTransId="{CDBB873E-962F-46B9-85A4-F231133A7EE3}" sibTransId="{8E7A2C43-D960-494B-9AC4-E89EC0654696}"/>
    <dgm:cxn modelId="{D5200FEF-4D87-4291-B46A-320C8248EC5E}" type="presOf" srcId="{226B9E1A-8DDD-4263-8742-32E248F3C667}" destId="{6ED74B79-C036-4F1B-AD25-D72EA9E4A6B2}" srcOrd="0" destOrd="0" presId="urn:microsoft.com/office/officeart/2005/8/layout/chevron2"/>
    <dgm:cxn modelId="{62EAE4F4-02B3-4A01-8D85-B50AB8841E52}" type="presOf" srcId="{F2EE2AFE-E610-4FB9-84EE-1494812F12FE}" destId="{0B445676-5EC3-4904-83BF-6B9B4F54A535}" srcOrd="0" destOrd="0" presId="urn:microsoft.com/office/officeart/2005/8/layout/chevron2"/>
    <dgm:cxn modelId="{9971B441-F652-4043-8F29-D1AA95D879A7}" type="presParOf" srcId="{6EBE6710-D602-4245-8B07-1B5C63C015BA}" destId="{6DEC38C2-D3BE-4B5E-86D6-A50B635E7AAE}" srcOrd="0" destOrd="0" presId="urn:microsoft.com/office/officeart/2005/8/layout/chevron2"/>
    <dgm:cxn modelId="{7BF0F720-600B-4DE3-813E-D041C9A3CF10}" type="presParOf" srcId="{6DEC38C2-D3BE-4B5E-86D6-A50B635E7AAE}" destId="{B63A78F5-09B8-42C3-8521-9BDFBC49BBF3}" srcOrd="0" destOrd="0" presId="urn:microsoft.com/office/officeart/2005/8/layout/chevron2"/>
    <dgm:cxn modelId="{B4923822-0C59-4177-9D8B-993C917EFA6A}" type="presParOf" srcId="{6DEC38C2-D3BE-4B5E-86D6-A50B635E7AAE}" destId="{0B445676-5EC3-4904-83BF-6B9B4F54A535}" srcOrd="1" destOrd="0" presId="urn:microsoft.com/office/officeart/2005/8/layout/chevron2"/>
    <dgm:cxn modelId="{550757A7-DDE6-42CE-B7B3-5D14941D882F}" type="presParOf" srcId="{6EBE6710-D602-4245-8B07-1B5C63C015BA}" destId="{30E45F35-0F74-4EA4-B469-10E6889C8D79}" srcOrd="1" destOrd="0" presId="urn:microsoft.com/office/officeart/2005/8/layout/chevron2"/>
    <dgm:cxn modelId="{7950CE8B-A4AE-4FB1-A452-F906B6C8583E}" type="presParOf" srcId="{6EBE6710-D602-4245-8B07-1B5C63C015BA}" destId="{9F38F4D7-CE1D-4332-A5BF-378A0CAE5D03}" srcOrd="2" destOrd="0" presId="urn:microsoft.com/office/officeart/2005/8/layout/chevron2"/>
    <dgm:cxn modelId="{716A5578-FB84-43C0-9DF7-58ECCC97F36B}" type="presParOf" srcId="{9F38F4D7-CE1D-4332-A5BF-378A0CAE5D03}" destId="{A56C40CF-8E68-40BC-8CA2-7613E1321334}" srcOrd="0" destOrd="0" presId="urn:microsoft.com/office/officeart/2005/8/layout/chevron2"/>
    <dgm:cxn modelId="{BDE4CE0A-9202-4BA6-915E-6C35F1018D13}" type="presParOf" srcId="{9F38F4D7-CE1D-4332-A5BF-378A0CAE5D03}" destId="{EB492912-ACAC-440C-9FEB-B098BF69874C}" srcOrd="1" destOrd="0" presId="urn:microsoft.com/office/officeart/2005/8/layout/chevron2"/>
    <dgm:cxn modelId="{19AC165A-7108-4F80-B127-588D3B8DADBA}" type="presParOf" srcId="{6EBE6710-D602-4245-8B07-1B5C63C015BA}" destId="{222C1B42-591B-40FE-8AD6-7C78FF2ECC03}" srcOrd="3" destOrd="0" presId="urn:microsoft.com/office/officeart/2005/8/layout/chevron2"/>
    <dgm:cxn modelId="{F8C70E0A-209B-4C58-A734-23AB2590AC02}" type="presParOf" srcId="{6EBE6710-D602-4245-8B07-1B5C63C015BA}" destId="{6C5C32DA-70E7-4164-B8D6-789E1B1E9FA8}" srcOrd="4" destOrd="0" presId="urn:microsoft.com/office/officeart/2005/8/layout/chevron2"/>
    <dgm:cxn modelId="{09A36653-857A-49B6-88FE-7EEF26EDD37B}" type="presParOf" srcId="{6C5C32DA-70E7-4164-B8D6-789E1B1E9FA8}" destId="{2241ECB4-92DD-42AB-AFA0-58BCC348B4AD}" srcOrd="0" destOrd="0" presId="urn:microsoft.com/office/officeart/2005/8/layout/chevron2"/>
    <dgm:cxn modelId="{7EFBEFE4-76B6-4DBC-9FA4-FFE97D810C9E}" type="presParOf" srcId="{6C5C32DA-70E7-4164-B8D6-789E1B1E9FA8}" destId="{23E3CF69-3653-4EC9-9A66-2DD527EB81A6}" srcOrd="1" destOrd="0" presId="urn:microsoft.com/office/officeart/2005/8/layout/chevron2"/>
    <dgm:cxn modelId="{45ECF463-A03B-4967-9DB4-9E34C367FC4D}" type="presParOf" srcId="{6EBE6710-D602-4245-8B07-1B5C63C015BA}" destId="{09B1B6F2-40C5-44CE-A427-D2C0496DE237}" srcOrd="5" destOrd="0" presId="urn:microsoft.com/office/officeart/2005/8/layout/chevron2"/>
    <dgm:cxn modelId="{4A759A68-B48F-4D18-A128-B8DAC4B7D6E5}" type="presParOf" srcId="{6EBE6710-D602-4245-8B07-1B5C63C015BA}" destId="{7BEDAEC2-909F-4EFD-94DF-3E24BF4EE6A1}" srcOrd="6" destOrd="0" presId="urn:microsoft.com/office/officeart/2005/8/layout/chevron2"/>
    <dgm:cxn modelId="{B9799018-759D-40BF-ACA3-1480E0FF944B}" type="presParOf" srcId="{7BEDAEC2-909F-4EFD-94DF-3E24BF4EE6A1}" destId="{1922B31F-670C-42A2-97B1-E045EC05EA1D}" srcOrd="0" destOrd="0" presId="urn:microsoft.com/office/officeart/2005/8/layout/chevron2"/>
    <dgm:cxn modelId="{4B054B7A-3A79-4C50-9FF3-6767E5CF15B9}" type="presParOf" srcId="{7BEDAEC2-909F-4EFD-94DF-3E24BF4EE6A1}" destId="{6ED74B79-C036-4F1B-AD25-D72EA9E4A6B2}" srcOrd="1" destOrd="0" presId="urn:microsoft.com/office/officeart/2005/8/layout/chevron2"/>
    <dgm:cxn modelId="{2F619ADF-0314-4F1C-AA98-A13C44F1658A}" type="presParOf" srcId="{6EBE6710-D602-4245-8B07-1B5C63C015BA}" destId="{F5ACE6A6-A9AA-449E-8AFE-8B2EC5780DD1}" srcOrd="7" destOrd="0" presId="urn:microsoft.com/office/officeart/2005/8/layout/chevron2"/>
    <dgm:cxn modelId="{6D58A16E-CFD4-445A-A6CD-8CE751D52494}" type="presParOf" srcId="{6EBE6710-D602-4245-8B07-1B5C63C015BA}" destId="{2EA98E6F-B797-4B59-8BAF-C3FB2DA60560}" srcOrd="8" destOrd="0" presId="urn:microsoft.com/office/officeart/2005/8/layout/chevron2"/>
    <dgm:cxn modelId="{1046E874-08D3-4706-9D2B-16B95FC5BB4B}" type="presParOf" srcId="{2EA98E6F-B797-4B59-8BAF-C3FB2DA60560}" destId="{8DE57EE2-41B9-4B4E-AC03-47C5670400CF}" srcOrd="0" destOrd="0" presId="urn:microsoft.com/office/officeart/2005/8/layout/chevron2"/>
    <dgm:cxn modelId="{8EF9355C-C0EF-4D95-83AB-A3748E251BEE}" type="presParOf" srcId="{2EA98E6F-B797-4B59-8BAF-C3FB2DA60560}" destId="{8EBB65D5-7DA9-4FE6-864B-8DCDBF5B05D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06AA90-B12B-4C93-91AD-3A4C33ECA840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F26024-BD5C-4EDA-8D37-CCD58CB03310}">
      <dgm:prSet custT="1"/>
      <dgm:spPr>
        <a:gradFill rotWithShape="0">
          <a:gsLst>
            <a:gs pos="0">
              <a:srgbClr val="435269"/>
            </a:gs>
            <a:gs pos="50000">
              <a:srgbClr val="516482"/>
            </a:gs>
            <a:gs pos="100000">
              <a:srgbClr val="435269"/>
            </a:gs>
          </a:gsLst>
        </a:gradFill>
        <a:ln w="15875">
          <a:solidFill>
            <a:schemeClr val="tx1"/>
          </a:solidFill>
        </a:ln>
      </dgm:spPr>
      <dgm:t>
        <a:bodyPr/>
        <a:lstStyle/>
        <a:p>
          <a:r>
            <a:rPr lang="en-CA" sz="2800" dirty="0">
              <a:latin typeface="Univers" panose="020B0503020202020204" pitchFamily="34" charset="0"/>
            </a:rPr>
            <a:t>Node-RED </a:t>
          </a:r>
          <a:r>
            <a:rPr lang="en-CA" sz="2000" dirty="0">
              <a:latin typeface="Univers" panose="020B0503020202020204" pitchFamily="34" charset="0"/>
            </a:rPr>
            <a:t>with </a:t>
          </a:r>
          <a:br>
            <a:rPr lang="en-CA" sz="2000" dirty="0">
              <a:latin typeface="Univers" panose="020B0503020202020204" pitchFamily="34" charset="0"/>
            </a:rPr>
          </a:br>
          <a:r>
            <a:rPr lang="en-CA" sz="2000" dirty="0">
              <a:latin typeface="Univers" panose="020B0503020202020204" pitchFamily="34" charset="0"/>
            </a:rPr>
            <a:t>Domino 10 Flows</a:t>
          </a:r>
          <a:endParaRPr lang="en-US" sz="2000" dirty="0">
            <a:latin typeface="Univers" panose="020B0503020202020204" pitchFamily="34" charset="0"/>
          </a:endParaRPr>
        </a:p>
      </dgm:t>
    </dgm:pt>
    <dgm:pt modelId="{4E2ECEDA-B32C-483C-AC6A-68519533A8EA}" type="parTrans" cxnId="{C56542EC-8A75-43A5-AA2D-7005D31E575F}">
      <dgm:prSet/>
      <dgm:spPr/>
      <dgm:t>
        <a:bodyPr/>
        <a:lstStyle/>
        <a:p>
          <a:endParaRPr lang="en-US"/>
        </a:p>
      </dgm:t>
    </dgm:pt>
    <dgm:pt modelId="{30888619-FA43-4C58-AB06-5648A6EE81C4}" type="sibTrans" cxnId="{C56542EC-8A75-43A5-AA2D-7005D31E575F}">
      <dgm:prSet/>
      <dgm:spPr/>
      <dgm:t>
        <a:bodyPr/>
        <a:lstStyle/>
        <a:p>
          <a:endParaRPr lang="en-US"/>
        </a:p>
      </dgm:t>
    </dgm:pt>
    <dgm:pt modelId="{32A29E9C-44C2-495E-A106-E838FC3ECB82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pPr marL="346075" indent="-228600"/>
          <a:r>
            <a:rPr lang="en-CA" dirty="0">
              <a:solidFill>
                <a:srgbClr val="435269"/>
              </a:solidFill>
              <a:latin typeface="Univers" panose="020B0503020202020204" pitchFamily="34" charset="0"/>
            </a:rPr>
            <a:t>CRUD</a:t>
          </a:r>
          <a:r>
            <a:rPr lang="en-CA" baseline="40000" dirty="0">
              <a:solidFill>
                <a:srgbClr val="435269"/>
              </a:solidFill>
              <a:latin typeface="Univers" panose="020B0503020202020204" pitchFamily="34" charset="0"/>
            </a:rPr>
            <a:t>1</a:t>
          </a:r>
          <a:endParaRPr lang="en-US" dirty="0">
            <a:solidFill>
              <a:srgbClr val="435269"/>
            </a:solidFill>
            <a:latin typeface="Univers" panose="020B0503020202020204" pitchFamily="34" charset="0"/>
          </a:endParaRPr>
        </a:p>
      </dgm:t>
    </dgm:pt>
    <dgm:pt modelId="{0B45B788-E515-412D-A0BC-61EC094101A7}" type="parTrans" cxnId="{FDEB7AFD-BC69-4F8B-95CA-EA0E83CA3176}">
      <dgm:prSet/>
      <dgm:spPr/>
      <dgm:t>
        <a:bodyPr/>
        <a:lstStyle/>
        <a:p>
          <a:endParaRPr lang="en-US"/>
        </a:p>
      </dgm:t>
    </dgm:pt>
    <dgm:pt modelId="{5685F068-A5F2-4E0C-BBCA-3CD13C439F35}" type="sibTrans" cxnId="{FDEB7AFD-BC69-4F8B-95CA-EA0E83CA3176}">
      <dgm:prSet/>
      <dgm:spPr/>
      <dgm:t>
        <a:bodyPr/>
        <a:lstStyle/>
        <a:p>
          <a:endParaRPr lang="en-US"/>
        </a:p>
      </dgm:t>
    </dgm:pt>
    <dgm:pt modelId="{DCFE025E-A7AB-42C7-95EB-BF108588B4D2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pPr marL="346075" indent="-228600"/>
          <a:r>
            <a:rPr lang="en-CA" dirty="0">
              <a:solidFill>
                <a:srgbClr val="435269"/>
              </a:solidFill>
              <a:latin typeface="Univers" panose="020B0503020202020204" pitchFamily="34" charset="0"/>
            </a:rPr>
            <a:t>Document Manager</a:t>
          </a:r>
          <a:endParaRPr lang="en-US" dirty="0">
            <a:solidFill>
              <a:srgbClr val="435269"/>
            </a:solidFill>
            <a:latin typeface="Univers" panose="020B0503020202020204" pitchFamily="34" charset="0"/>
          </a:endParaRPr>
        </a:p>
      </dgm:t>
    </dgm:pt>
    <dgm:pt modelId="{00D8A6F9-3189-411D-8FBD-744A4F1F63D7}" type="parTrans" cxnId="{FCE82C0B-589F-4CCA-9966-C5C4A6451FCE}">
      <dgm:prSet/>
      <dgm:spPr/>
      <dgm:t>
        <a:bodyPr/>
        <a:lstStyle/>
        <a:p>
          <a:endParaRPr lang="en-US"/>
        </a:p>
      </dgm:t>
    </dgm:pt>
    <dgm:pt modelId="{27CB64ED-02F9-4D64-BA0D-3706961A6BBA}" type="sibTrans" cxnId="{FCE82C0B-589F-4CCA-9966-C5C4A6451FCE}">
      <dgm:prSet/>
      <dgm:spPr/>
      <dgm:t>
        <a:bodyPr/>
        <a:lstStyle/>
        <a:p>
          <a:endParaRPr lang="en-US"/>
        </a:p>
      </dgm:t>
    </dgm:pt>
    <dgm:pt modelId="{0AB3C5F3-E6CE-4EE1-8CE4-C975DEFFD8B5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pPr marL="346075" indent="-228600"/>
          <a:r>
            <a:rPr lang="en-CA" dirty="0">
              <a:solidFill>
                <a:srgbClr val="435269"/>
              </a:solidFill>
              <a:latin typeface="Univers" panose="020B0503020202020204" pitchFamily="34" charset="0"/>
            </a:rPr>
            <a:t>Explain Query</a:t>
          </a:r>
          <a:endParaRPr lang="en-US" dirty="0">
            <a:solidFill>
              <a:srgbClr val="435269"/>
            </a:solidFill>
            <a:latin typeface="Univers" panose="020B0503020202020204" pitchFamily="34" charset="0"/>
          </a:endParaRPr>
        </a:p>
      </dgm:t>
    </dgm:pt>
    <dgm:pt modelId="{AB051626-484A-4E4E-8A97-A7AA1D2C284D}" type="parTrans" cxnId="{AB019E40-3CE0-4E51-91D6-0EEC888F3EE2}">
      <dgm:prSet/>
      <dgm:spPr/>
      <dgm:t>
        <a:bodyPr/>
        <a:lstStyle/>
        <a:p>
          <a:endParaRPr lang="en-US"/>
        </a:p>
      </dgm:t>
    </dgm:pt>
    <dgm:pt modelId="{AE673EB3-B6F3-4244-8343-01743FEF6AF1}" type="sibTrans" cxnId="{AB019E40-3CE0-4E51-91D6-0EEC888F3EE2}">
      <dgm:prSet/>
      <dgm:spPr/>
      <dgm:t>
        <a:bodyPr/>
        <a:lstStyle/>
        <a:p>
          <a:endParaRPr lang="en-US"/>
        </a:p>
      </dgm:t>
    </dgm:pt>
    <dgm:pt modelId="{E68349DE-8C44-42A5-8BAA-79E47C007ECC}">
      <dgm:prSet custT="1"/>
      <dgm:spPr>
        <a:gradFill rotWithShape="0">
          <a:gsLst>
            <a:gs pos="0">
              <a:srgbClr val="435269"/>
            </a:gs>
            <a:gs pos="50000">
              <a:srgbClr val="516482"/>
            </a:gs>
            <a:gs pos="100000">
              <a:srgbClr val="435269"/>
            </a:gs>
          </a:gsLst>
        </a:gradFill>
        <a:ln w="15875">
          <a:solidFill>
            <a:schemeClr val="tx1"/>
          </a:solidFill>
        </a:ln>
      </dgm:spPr>
      <dgm:t>
        <a:bodyPr/>
        <a:lstStyle/>
        <a:p>
          <a:r>
            <a:rPr lang="en-CA" sz="2800" dirty="0">
              <a:latin typeface="Univers" panose="020B0503020202020204" pitchFamily="34" charset="0"/>
            </a:rPr>
            <a:t>Domino 10</a:t>
          </a:r>
          <a:endParaRPr lang="en-US" sz="2800" dirty="0">
            <a:latin typeface="Univers" panose="020B0503020202020204" pitchFamily="34" charset="0"/>
          </a:endParaRPr>
        </a:p>
      </dgm:t>
    </dgm:pt>
    <dgm:pt modelId="{8D4C1BDF-019F-4035-8CB3-279F43D327FD}" type="parTrans" cxnId="{A68E14FD-DDAC-49A5-9CF8-E307ABC14167}">
      <dgm:prSet/>
      <dgm:spPr/>
      <dgm:t>
        <a:bodyPr/>
        <a:lstStyle/>
        <a:p>
          <a:endParaRPr lang="en-US"/>
        </a:p>
      </dgm:t>
    </dgm:pt>
    <dgm:pt modelId="{D7C285A3-159D-4DC3-8197-CF0C198CE9E1}" type="sibTrans" cxnId="{A68E14FD-DDAC-49A5-9CF8-E307ABC14167}">
      <dgm:prSet/>
      <dgm:spPr/>
      <dgm:t>
        <a:bodyPr/>
        <a:lstStyle/>
        <a:p>
          <a:endParaRPr lang="en-US"/>
        </a:p>
      </dgm:t>
    </dgm:pt>
    <dgm:pt modelId="{54720E99-46F1-4363-94AB-B56D85599E56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pPr marL="346075" indent="-228600"/>
          <a:r>
            <a:rPr lang="en-CA" dirty="0">
              <a:solidFill>
                <a:srgbClr val="435269"/>
              </a:solidFill>
              <a:latin typeface="Univers" panose="020B0503020202020204" pitchFamily="34" charset="0"/>
            </a:rPr>
            <a:t>Server 10.0.1 with </a:t>
          </a:r>
          <a:r>
            <a:rPr lang="en-CA" dirty="0" err="1">
              <a:solidFill>
                <a:srgbClr val="435269"/>
              </a:solidFill>
              <a:latin typeface="Univers" panose="020B0503020202020204" pitchFamily="34" charset="0"/>
            </a:rPr>
            <a:t>FixPack</a:t>
          </a:r>
          <a:r>
            <a:rPr lang="en-CA" dirty="0">
              <a:solidFill>
                <a:srgbClr val="435269"/>
              </a:solidFill>
              <a:latin typeface="Univers" panose="020B0503020202020204" pitchFamily="34" charset="0"/>
            </a:rPr>
            <a:t> 2+</a:t>
          </a:r>
          <a:endParaRPr lang="en-US" dirty="0">
            <a:solidFill>
              <a:srgbClr val="435269"/>
            </a:solidFill>
            <a:latin typeface="Univers" panose="020B0503020202020204" pitchFamily="34" charset="0"/>
          </a:endParaRPr>
        </a:p>
      </dgm:t>
    </dgm:pt>
    <dgm:pt modelId="{D9EDE170-8CF1-42A9-A3EB-137B2C2FFE7C}" type="parTrans" cxnId="{67EC8EEC-E2EA-49C6-B1C9-D1529B8CEF9C}">
      <dgm:prSet/>
      <dgm:spPr/>
      <dgm:t>
        <a:bodyPr/>
        <a:lstStyle/>
        <a:p>
          <a:endParaRPr lang="en-US"/>
        </a:p>
      </dgm:t>
    </dgm:pt>
    <dgm:pt modelId="{C5CB6549-D9DB-45E0-9F55-5189B8066256}" type="sibTrans" cxnId="{67EC8EEC-E2EA-49C6-B1C9-D1529B8CEF9C}">
      <dgm:prSet/>
      <dgm:spPr/>
      <dgm:t>
        <a:bodyPr/>
        <a:lstStyle/>
        <a:p>
          <a:endParaRPr lang="en-US"/>
        </a:p>
      </dgm:t>
    </dgm:pt>
    <dgm:pt modelId="{9F57E069-37EB-41D7-81DB-EBA0D4870B1D}">
      <dgm:prSet custT="1"/>
      <dgm:spPr>
        <a:gradFill rotWithShape="0">
          <a:gsLst>
            <a:gs pos="0">
              <a:srgbClr val="435269"/>
            </a:gs>
            <a:gs pos="50000">
              <a:srgbClr val="516482"/>
            </a:gs>
            <a:gs pos="100000">
              <a:srgbClr val="435269"/>
            </a:gs>
          </a:gsLst>
        </a:gradFill>
        <a:ln w="15875">
          <a:solidFill>
            <a:schemeClr val="tx1"/>
          </a:solidFill>
        </a:ln>
      </dgm:spPr>
      <dgm:t>
        <a:bodyPr/>
        <a:lstStyle/>
        <a:p>
          <a:r>
            <a:rPr lang="en-CA" sz="2800" dirty="0" err="1">
              <a:latin typeface="Univers" panose="020B0503020202020204" pitchFamily="34" charset="0"/>
            </a:rPr>
            <a:t>AppDev</a:t>
          </a:r>
          <a:r>
            <a:rPr lang="en-CA" sz="2800" dirty="0">
              <a:latin typeface="Univers" panose="020B0503020202020204" pitchFamily="34" charset="0"/>
            </a:rPr>
            <a:t> Pack 1.0.2</a:t>
          </a:r>
          <a:endParaRPr lang="en-US" sz="2800" dirty="0">
            <a:latin typeface="Univers" panose="020B0503020202020204" pitchFamily="34" charset="0"/>
          </a:endParaRPr>
        </a:p>
      </dgm:t>
    </dgm:pt>
    <dgm:pt modelId="{12BE09AE-6BAE-48B8-AC3F-6E540170E59F}" type="parTrans" cxnId="{95FE155C-9308-4697-9730-3E9F83B37CBA}">
      <dgm:prSet/>
      <dgm:spPr/>
      <dgm:t>
        <a:bodyPr/>
        <a:lstStyle/>
        <a:p>
          <a:endParaRPr lang="en-US"/>
        </a:p>
      </dgm:t>
    </dgm:pt>
    <dgm:pt modelId="{6CBE8FD6-19E7-46B5-8804-34288F650558}" type="sibTrans" cxnId="{95FE155C-9308-4697-9730-3E9F83B37CBA}">
      <dgm:prSet/>
      <dgm:spPr/>
      <dgm:t>
        <a:bodyPr/>
        <a:lstStyle/>
        <a:p>
          <a:endParaRPr lang="en-US"/>
        </a:p>
      </dgm:t>
    </dgm:pt>
    <dgm:pt modelId="{456A1F8E-6BB6-4971-9E46-FF012AEB2589}">
      <dgm:prSet custT="1"/>
      <dgm:spPr>
        <a:solidFill>
          <a:schemeClr val="tx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marL="346075" indent="-228600"/>
          <a:r>
            <a:rPr lang="en-CA" sz="2100" dirty="0">
              <a:solidFill>
                <a:srgbClr val="435269"/>
              </a:solidFill>
              <a:latin typeface="Univers" panose="020B0503020202020204" pitchFamily="34" charset="0"/>
            </a:rPr>
            <a:t>SSL</a:t>
          </a:r>
          <a:r>
            <a:rPr lang="en-CA" sz="2100" baseline="40000" dirty="0">
              <a:solidFill>
                <a:srgbClr val="435269"/>
              </a:solidFill>
              <a:latin typeface="Univers" panose="020B0503020202020204" pitchFamily="34" charset="0"/>
            </a:rPr>
            <a:t>2</a:t>
          </a:r>
          <a:r>
            <a:rPr lang="en-CA" sz="1600" baseline="40000" dirty="0">
              <a:solidFill>
                <a:srgbClr val="435269"/>
              </a:solidFill>
              <a:latin typeface="Univers" panose="020B0503020202020204" pitchFamily="34" charset="0"/>
            </a:rPr>
            <a:t> </a:t>
          </a:r>
          <a:r>
            <a:rPr lang="en-CA" sz="1200" baseline="40000" dirty="0">
              <a:solidFill>
                <a:srgbClr val="435269"/>
              </a:solidFill>
              <a:latin typeface="Univers" panose="020B0503020202020204" pitchFamily="34" charset="0"/>
            </a:rPr>
            <a:t> </a:t>
          </a:r>
          <a:r>
            <a:rPr lang="en-CA" sz="2100" baseline="0" dirty="0">
              <a:solidFill>
                <a:srgbClr val="435269"/>
              </a:solidFill>
              <a:latin typeface="Univers" panose="020B0503020202020204" pitchFamily="34" charset="0"/>
            </a:rPr>
            <a:t>certificate</a:t>
          </a:r>
          <a:endParaRPr lang="en-US" sz="2100" baseline="0" dirty="0">
            <a:solidFill>
              <a:srgbClr val="435269"/>
            </a:solidFill>
            <a:latin typeface="Univers" panose="020B0503020202020204" pitchFamily="34" charset="0"/>
          </a:endParaRPr>
        </a:p>
      </dgm:t>
    </dgm:pt>
    <dgm:pt modelId="{001E202E-1753-4DD8-9C36-C60D45107424}" type="parTrans" cxnId="{5B2361D1-D791-4E39-B133-4F755226E031}">
      <dgm:prSet/>
      <dgm:spPr/>
      <dgm:t>
        <a:bodyPr/>
        <a:lstStyle/>
        <a:p>
          <a:endParaRPr lang="en-US"/>
        </a:p>
      </dgm:t>
    </dgm:pt>
    <dgm:pt modelId="{8F305CA1-F8DB-4810-8F81-C0DDE1CEB9DC}" type="sibTrans" cxnId="{5B2361D1-D791-4E39-B133-4F755226E031}">
      <dgm:prSet/>
      <dgm:spPr/>
      <dgm:t>
        <a:bodyPr/>
        <a:lstStyle/>
        <a:p>
          <a:endParaRPr lang="en-US"/>
        </a:p>
      </dgm:t>
    </dgm:pt>
    <dgm:pt modelId="{74D2417D-734D-4B95-A369-289953AC2697}">
      <dgm:prSet/>
      <dgm:spPr>
        <a:solidFill>
          <a:schemeClr val="tx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marL="346075" indent="-228600"/>
          <a:r>
            <a:rPr lang="en-CA" sz="2100" dirty="0">
              <a:solidFill>
                <a:srgbClr val="435269"/>
              </a:solidFill>
              <a:latin typeface="Univers" panose="020B0503020202020204" pitchFamily="34" charset="0"/>
            </a:rPr>
            <a:t>Client Authentication</a:t>
          </a:r>
          <a:endParaRPr lang="en-US" sz="2100" dirty="0">
            <a:solidFill>
              <a:srgbClr val="435269"/>
            </a:solidFill>
            <a:latin typeface="Univers" panose="020B0503020202020204" pitchFamily="34" charset="0"/>
          </a:endParaRPr>
        </a:p>
      </dgm:t>
    </dgm:pt>
    <dgm:pt modelId="{14E0516E-7008-4A1B-99D6-C92E0CF8AAB1}" type="parTrans" cxnId="{20D9A69B-DF25-4C6D-8FD2-8F7EAD59ACA9}">
      <dgm:prSet/>
      <dgm:spPr/>
      <dgm:t>
        <a:bodyPr/>
        <a:lstStyle/>
        <a:p>
          <a:endParaRPr lang="en-US"/>
        </a:p>
      </dgm:t>
    </dgm:pt>
    <dgm:pt modelId="{707559E8-D1AE-48C8-BEAC-67C08E133F96}" type="sibTrans" cxnId="{20D9A69B-DF25-4C6D-8FD2-8F7EAD59ACA9}">
      <dgm:prSet/>
      <dgm:spPr/>
      <dgm:t>
        <a:bodyPr/>
        <a:lstStyle/>
        <a:p>
          <a:endParaRPr lang="en-US"/>
        </a:p>
      </dgm:t>
    </dgm:pt>
    <dgm:pt modelId="{644BDDF4-BA41-4C9C-A17B-26D10D21AA6A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pPr marL="346075" indent="-228600"/>
          <a:r>
            <a:rPr lang="en-CA" dirty="0">
              <a:solidFill>
                <a:srgbClr val="435269"/>
              </a:solidFill>
              <a:latin typeface="Univers" panose="020B0503020202020204" pitchFamily="34" charset="0"/>
            </a:rPr>
            <a:t>Server 10.0.2 or later</a:t>
          </a:r>
          <a:endParaRPr lang="en-US" dirty="0">
            <a:solidFill>
              <a:srgbClr val="435269"/>
            </a:solidFill>
            <a:latin typeface="Univers" panose="020B0503020202020204" pitchFamily="34" charset="0"/>
          </a:endParaRPr>
        </a:p>
      </dgm:t>
    </dgm:pt>
    <dgm:pt modelId="{1984FB48-3D25-451A-AF2A-0E322350D574}" type="parTrans" cxnId="{7A05F389-E671-4FF5-9E1D-729E10EBA035}">
      <dgm:prSet/>
      <dgm:spPr/>
      <dgm:t>
        <a:bodyPr/>
        <a:lstStyle/>
        <a:p>
          <a:endParaRPr lang="en-US"/>
        </a:p>
      </dgm:t>
    </dgm:pt>
    <dgm:pt modelId="{408AE2AF-4C89-44AE-892E-B7BB65CBBC0D}" type="sibTrans" cxnId="{7A05F389-E671-4FF5-9E1D-729E10EBA035}">
      <dgm:prSet/>
      <dgm:spPr/>
      <dgm:t>
        <a:bodyPr/>
        <a:lstStyle/>
        <a:p>
          <a:endParaRPr lang="en-US"/>
        </a:p>
      </dgm:t>
    </dgm:pt>
    <dgm:pt modelId="{741401E3-593B-441D-8214-F4B64FF6EF96}" type="pres">
      <dgm:prSet presAssocID="{1706AA90-B12B-4C93-91AD-3A4C33ECA840}" presName="Name0" presStyleCnt="0">
        <dgm:presLayoutVars>
          <dgm:dir/>
          <dgm:animLvl val="lvl"/>
          <dgm:resizeHandles val="exact"/>
        </dgm:presLayoutVars>
      </dgm:prSet>
      <dgm:spPr/>
    </dgm:pt>
    <dgm:pt modelId="{54FD7512-B6E1-4353-84DC-1A73DA58051E}" type="pres">
      <dgm:prSet presAssocID="{68F26024-BD5C-4EDA-8D37-CCD58CB03310}" presName="linNode" presStyleCnt="0"/>
      <dgm:spPr/>
    </dgm:pt>
    <dgm:pt modelId="{7E2D48E3-0B06-41F1-B15A-1AA1ADF3E380}" type="pres">
      <dgm:prSet presAssocID="{68F26024-BD5C-4EDA-8D37-CCD58CB0331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C906F39-24D6-459F-991F-12AC18520DD1}" type="pres">
      <dgm:prSet presAssocID="{68F26024-BD5C-4EDA-8D37-CCD58CB03310}" presName="descendantText" presStyleLbl="alignAccFollowNode1" presStyleIdx="0" presStyleCnt="3">
        <dgm:presLayoutVars>
          <dgm:bulletEnabled val="1"/>
        </dgm:presLayoutVars>
      </dgm:prSet>
      <dgm:spPr/>
    </dgm:pt>
    <dgm:pt modelId="{CE97ED7C-EF04-4709-B36E-079646BEF461}" type="pres">
      <dgm:prSet presAssocID="{30888619-FA43-4C58-AB06-5648A6EE81C4}" presName="sp" presStyleCnt="0"/>
      <dgm:spPr/>
    </dgm:pt>
    <dgm:pt modelId="{DAF86152-50A3-435E-8E5D-5D8989202941}" type="pres">
      <dgm:prSet presAssocID="{E68349DE-8C44-42A5-8BAA-79E47C007ECC}" presName="linNode" presStyleCnt="0"/>
      <dgm:spPr/>
    </dgm:pt>
    <dgm:pt modelId="{A80D089F-3C3B-4C71-91EB-DD87EE55FE8F}" type="pres">
      <dgm:prSet presAssocID="{E68349DE-8C44-42A5-8BAA-79E47C007EC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27911DE-9AE8-47D1-B053-1067F6B4DA6B}" type="pres">
      <dgm:prSet presAssocID="{E68349DE-8C44-42A5-8BAA-79E47C007ECC}" presName="descendantText" presStyleLbl="alignAccFollowNode1" presStyleIdx="1" presStyleCnt="3">
        <dgm:presLayoutVars>
          <dgm:bulletEnabled val="1"/>
        </dgm:presLayoutVars>
      </dgm:prSet>
      <dgm:spPr/>
    </dgm:pt>
    <dgm:pt modelId="{F17F22B0-8F56-4564-AF7E-6223F199E8B8}" type="pres">
      <dgm:prSet presAssocID="{D7C285A3-159D-4DC3-8197-CF0C198CE9E1}" presName="sp" presStyleCnt="0"/>
      <dgm:spPr/>
    </dgm:pt>
    <dgm:pt modelId="{2EC25920-3D5F-4702-AE2C-2E0F23C71202}" type="pres">
      <dgm:prSet presAssocID="{9F57E069-37EB-41D7-81DB-EBA0D4870B1D}" presName="linNode" presStyleCnt="0"/>
      <dgm:spPr/>
    </dgm:pt>
    <dgm:pt modelId="{73000230-5D2F-4E69-8BF7-6A698FE61461}" type="pres">
      <dgm:prSet presAssocID="{9F57E069-37EB-41D7-81DB-EBA0D4870B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B2BDDD1-3EC8-48C8-8C06-17CC98DBA2F9}" type="pres">
      <dgm:prSet presAssocID="{9F57E069-37EB-41D7-81DB-EBA0D4870B1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CE82C0B-589F-4CCA-9966-C5C4A6451FCE}" srcId="{68F26024-BD5C-4EDA-8D37-CCD58CB03310}" destId="{DCFE025E-A7AB-42C7-95EB-BF108588B4D2}" srcOrd="1" destOrd="0" parTransId="{00D8A6F9-3189-411D-8FBD-744A4F1F63D7}" sibTransId="{27CB64ED-02F9-4D64-BA0D-3706961A6BBA}"/>
    <dgm:cxn modelId="{DA6A6711-DE21-49E2-8126-ECDE1CF10F50}" type="presOf" srcId="{54720E99-46F1-4363-94AB-B56D85599E56}" destId="{A27911DE-9AE8-47D1-B053-1067F6B4DA6B}" srcOrd="0" destOrd="0" presId="urn:microsoft.com/office/officeart/2005/8/layout/vList5"/>
    <dgm:cxn modelId="{66E9FF23-BA80-418E-9BD6-40EA4865620A}" type="presOf" srcId="{456A1F8E-6BB6-4971-9E46-FF012AEB2589}" destId="{4B2BDDD1-3EC8-48C8-8C06-17CC98DBA2F9}" srcOrd="0" destOrd="0" presId="urn:microsoft.com/office/officeart/2005/8/layout/vList5"/>
    <dgm:cxn modelId="{AB019E40-3CE0-4E51-91D6-0EEC888F3EE2}" srcId="{68F26024-BD5C-4EDA-8D37-CCD58CB03310}" destId="{0AB3C5F3-E6CE-4EE1-8CE4-C975DEFFD8B5}" srcOrd="2" destOrd="0" parTransId="{AB051626-484A-4E4E-8A97-A7AA1D2C284D}" sibTransId="{AE673EB3-B6F3-4244-8343-01743FEF6AF1}"/>
    <dgm:cxn modelId="{95FE155C-9308-4697-9730-3E9F83B37CBA}" srcId="{1706AA90-B12B-4C93-91AD-3A4C33ECA840}" destId="{9F57E069-37EB-41D7-81DB-EBA0D4870B1D}" srcOrd="2" destOrd="0" parTransId="{12BE09AE-6BAE-48B8-AC3F-6E540170E59F}" sibTransId="{6CBE8FD6-19E7-46B5-8804-34288F650558}"/>
    <dgm:cxn modelId="{4B74075F-5766-4DA5-97C9-E2517950E54C}" type="presOf" srcId="{0AB3C5F3-E6CE-4EE1-8CE4-C975DEFFD8B5}" destId="{5C906F39-24D6-459F-991F-12AC18520DD1}" srcOrd="0" destOrd="2" presId="urn:microsoft.com/office/officeart/2005/8/layout/vList5"/>
    <dgm:cxn modelId="{F12CC248-6F90-42DF-99FE-02B9A15FE626}" type="presOf" srcId="{E68349DE-8C44-42A5-8BAA-79E47C007ECC}" destId="{A80D089F-3C3B-4C71-91EB-DD87EE55FE8F}" srcOrd="0" destOrd="0" presId="urn:microsoft.com/office/officeart/2005/8/layout/vList5"/>
    <dgm:cxn modelId="{7E691054-E4D6-4A90-9C58-F10A2FA009C1}" type="presOf" srcId="{644BDDF4-BA41-4C9C-A17B-26D10D21AA6A}" destId="{A27911DE-9AE8-47D1-B053-1067F6B4DA6B}" srcOrd="0" destOrd="1" presId="urn:microsoft.com/office/officeart/2005/8/layout/vList5"/>
    <dgm:cxn modelId="{68A7387A-55E4-4885-9204-4056BB4DC013}" type="presOf" srcId="{32A29E9C-44C2-495E-A106-E838FC3ECB82}" destId="{5C906F39-24D6-459F-991F-12AC18520DD1}" srcOrd="0" destOrd="0" presId="urn:microsoft.com/office/officeart/2005/8/layout/vList5"/>
    <dgm:cxn modelId="{7A05F389-E671-4FF5-9E1D-729E10EBA035}" srcId="{E68349DE-8C44-42A5-8BAA-79E47C007ECC}" destId="{644BDDF4-BA41-4C9C-A17B-26D10D21AA6A}" srcOrd="1" destOrd="0" parTransId="{1984FB48-3D25-451A-AF2A-0E322350D574}" sibTransId="{408AE2AF-4C89-44AE-892E-B7BB65CBBC0D}"/>
    <dgm:cxn modelId="{49C71A98-9C5A-424E-9AE3-65AE67598DE2}" type="presOf" srcId="{1706AA90-B12B-4C93-91AD-3A4C33ECA840}" destId="{741401E3-593B-441D-8214-F4B64FF6EF96}" srcOrd="0" destOrd="0" presId="urn:microsoft.com/office/officeart/2005/8/layout/vList5"/>
    <dgm:cxn modelId="{20D9A69B-DF25-4C6D-8FD2-8F7EAD59ACA9}" srcId="{9F57E069-37EB-41D7-81DB-EBA0D4870B1D}" destId="{74D2417D-734D-4B95-A369-289953AC2697}" srcOrd="1" destOrd="0" parTransId="{14E0516E-7008-4A1B-99D6-C92E0CF8AAB1}" sibTransId="{707559E8-D1AE-48C8-BEAC-67C08E133F96}"/>
    <dgm:cxn modelId="{576F4CC8-9F10-4865-99A6-61AC6AE86A0E}" type="presOf" srcId="{DCFE025E-A7AB-42C7-95EB-BF108588B4D2}" destId="{5C906F39-24D6-459F-991F-12AC18520DD1}" srcOrd="0" destOrd="1" presId="urn:microsoft.com/office/officeart/2005/8/layout/vList5"/>
    <dgm:cxn modelId="{5B2361D1-D791-4E39-B133-4F755226E031}" srcId="{9F57E069-37EB-41D7-81DB-EBA0D4870B1D}" destId="{456A1F8E-6BB6-4971-9E46-FF012AEB2589}" srcOrd="0" destOrd="0" parTransId="{001E202E-1753-4DD8-9C36-C60D45107424}" sibTransId="{8F305CA1-F8DB-4810-8F81-C0DDE1CEB9DC}"/>
    <dgm:cxn modelId="{B76471D2-C04E-4607-BEAE-C6E6EF31EA90}" type="presOf" srcId="{74D2417D-734D-4B95-A369-289953AC2697}" destId="{4B2BDDD1-3EC8-48C8-8C06-17CC98DBA2F9}" srcOrd="0" destOrd="1" presId="urn:microsoft.com/office/officeart/2005/8/layout/vList5"/>
    <dgm:cxn modelId="{C56542EC-8A75-43A5-AA2D-7005D31E575F}" srcId="{1706AA90-B12B-4C93-91AD-3A4C33ECA840}" destId="{68F26024-BD5C-4EDA-8D37-CCD58CB03310}" srcOrd="0" destOrd="0" parTransId="{4E2ECEDA-B32C-483C-AC6A-68519533A8EA}" sibTransId="{30888619-FA43-4C58-AB06-5648A6EE81C4}"/>
    <dgm:cxn modelId="{67EC8EEC-E2EA-49C6-B1C9-D1529B8CEF9C}" srcId="{E68349DE-8C44-42A5-8BAA-79E47C007ECC}" destId="{54720E99-46F1-4363-94AB-B56D85599E56}" srcOrd="0" destOrd="0" parTransId="{D9EDE170-8CF1-42A9-A3EB-137B2C2FFE7C}" sibTransId="{C5CB6549-D9DB-45E0-9F55-5189B8066256}"/>
    <dgm:cxn modelId="{006EFAF5-8E07-4487-87B5-03EBDFB77167}" type="presOf" srcId="{9F57E069-37EB-41D7-81DB-EBA0D4870B1D}" destId="{73000230-5D2F-4E69-8BF7-6A698FE61461}" srcOrd="0" destOrd="0" presId="urn:microsoft.com/office/officeart/2005/8/layout/vList5"/>
    <dgm:cxn modelId="{A68E14FD-DDAC-49A5-9CF8-E307ABC14167}" srcId="{1706AA90-B12B-4C93-91AD-3A4C33ECA840}" destId="{E68349DE-8C44-42A5-8BAA-79E47C007ECC}" srcOrd="1" destOrd="0" parTransId="{8D4C1BDF-019F-4035-8CB3-279F43D327FD}" sibTransId="{D7C285A3-159D-4DC3-8197-CF0C198CE9E1}"/>
    <dgm:cxn modelId="{FDEB7AFD-BC69-4F8B-95CA-EA0E83CA3176}" srcId="{68F26024-BD5C-4EDA-8D37-CCD58CB03310}" destId="{32A29E9C-44C2-495E-A106-E838FC3ECB82}" srcOrd="0" destOrd="0" parTransId="{0B45B788-E515-412D-A0BC-61EC094101A7}" sibTransId="{5685F068-A5F2-4E0C-BBCA-3CD13C439F35}"/>
    <dgm:cxn modelId="{C8BAD3FF-5216-4553-B315-EA59EFCE0AF8}" type="presOf" srcId="{68F26024-BD5C-4EDA-8D37-CCD58CB03310}" destId="{7E2D48E3-0B06-41F1-B15A-1AA1ADF3E380}" srcOrd="0" destOrd="0" presId="urn:microsoft.com/office/officeart/2005/8/layout/vList5"/>
    <dgm:cxn modelId="{7FF9891F-B917-4736-90AE-FA526CBB729E}" type="presParOf" srcId="{741401E3-593B-441D-8214-F4B64FF6EF96}" destId="{54FD7512-B6E1-4353-84DC-1A73DA58051E}" srcOrd="0" destOrd="0" presId="urn:microsoft.com/office/officeart/2005/8/layout/vList5"/>
    <dgm:cxn modelId="{7E4EEAA9-E114-4E8E-97A7-53539EAD0FC6}" type="presParOf" srcId="{54FD7512-B6E1-4353-84DC-1A73DA58051E}" destId="{7E2D48E3-0B06-41F1-B15A-1AA1ADF3E380}" srcOrd="0" destOrd="0" presId="urn:microsoft.com/office/officeart/2005/8/layout/vList5"/>
    <dgm:cxn modelId="{235A9774-175B-4C09-BA20-42F2F5ABD4DC}" type="presParOf" srcId="{54FD7512-B6E1-4353-84DC-1A73DA58051E}" destId="{5C906F39-24D6-459F-991F-12AC18520DD1}" srcOrd="1" destOrd="0" presId="urn:microsoft.com/office/officeart/2005/8/layout/vList5"/>
    <dgm:cxn modelId="{0894DE71-2DB1-434B-B636-A6B0167BDDDA}" type="presParOf" srcId="{741401E3-593B-441D-8214-F4B64FF6EF96}" destId="{CE97ED7C-EF04-4709-B36E-079646BEF461}" srcOrd="1" destOrd="0" presId="urn:microsoft.com/office/officeart/2005/8/layout/vList5"/>
    <dgm:cxn modelId="{F116224E-FBBE-49E7-BA74-C1B4B8EDD480}" type="presParOf" srcId="{741401E3-593B-441D-8214-F4B64FF6EF96}" destId="{DAF86152-50A3-435E-8E5D-5D8989202941}" srcOrd="2" destOrd="0" presId="urn:microsoft.com/office/officeart/2005/8/layout/vList5"/>
    <dgm:cxn modelId="{04BACEBB-48CA-45C5-9197-BD0FF87C7D30}" type="presParOf" srcId="{DAF86152-50A3-435E-8E5D-5D8989202941}" destId="{A80D089F-3C3B-4C71-91EB-DD87EE55FE8F}" srcOrd="0" destOrd="0" presId="urn:microsoft.com/office/officeart/2005/8/layout/vList5"/>
    <dgm:cxn modelId="{97B63ED1-B902-410A-8C57-5C1559F3672C}" type="presParOf" srcId="{DAF86152-50A3-435E-8E5D-5D8989202941}" destId="{A27911DE-9AE8-47D1-B053-1067F6B4DA6B}" srcOrd="1" destOrd="0" presId="urn:microsoft.com/office/officeart/2005/8/layout/vList5"/>
    <dgm:cxn modelId="{FA2FF1CC-FA1D-405C-BF9A-D6A157109FEF}" type="presParOf" srcId="{741401E3-593B-441D-8214-F4B64FF6EF96}" destId="{F17F22B0-8F56-4564-AF7E-6223F199E8B8}" srcOrd="3" destOrd="0" presId="urn:microsoft.com/office/officeart/2005/8/layout/vList5"/>
    <dgm:cxn modelId="{71018E56-95F2-4340-ABF7-E3B0DC268153}" type="presParOf" srcId="{741401E3-593B-441D-8214-F4B64FF6EF96}" destId="{2EC25920-3D5F-4702-AE2C-2E0F23C71202}" srcOrd="4" destOrd="0" presId="urn:microsoft.com/office/officeart/2005/8/layout/vList5"/>
    <dgm:cxn modelId="{F19D175C-6F70-43A5-A85C-9F763A6C1E02}" type="presParOf" srcId="{2EC25920-3D5F-4702-AE2C-2E0F23C71202}" destId="{73000230-5D2F-4E69-8BF7-6A698FE61461}" srcOrd="0" destOrd="0" presId="urn:microsoft.com/office/officeart/2005/8/layout/vList5"/>
    <dgm:cxn modelId="{21EC3658-D180-47E9-B500-87509ECE1421}" type="presParOf" srcId="{2EC25920-3D5F-4702-AE2C-2E0F23C71202}" destId="{4B2BDDD1-3EC8-48C8-8C06-17CC98DBA2F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1D2979-3C9E-4BC0-869C-9EA4AF16EEE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E4DBB4-B9A2-42B7-9F54-3A2AB6D4211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Open-Source 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Low-Code platform</a:t>
          </a:r>
        </a:p>
      </dgm:t>
    </dgm:pt>
    <dgm:pt modelId="{72D92465-0DAA-462B-96BA-3377F60900FE}" type="parTrans" cxnId="{075F2537-3815-42BA-8489-3A14369C3509}">
      <dgm:prSet/>
      <dgm:spPr/>
      <dgm:t>
        <a:bodyPr/>
        <a:lstStyle/>
        <a:p>
          <a:endParaRPr lang="en-US"/>
        </a:p>
      </dgm:t>
    </dgm:pt>
    <dgm:pt modelId="{06C7F8AA-287B-45BF-8064-2F861BB33553}" type="sibTrans" cxnId="{075F2537-3815-42BA-8489-3A14369C3509}">
      <dgm:prSet/>
      <dgm:spPr/>
      <dgm:t>
        <a:bodyPr/>
        <a:lstStyle/>
        <a:p>
          <a:endParaRPr lang="en-US"/>
        </a:p>
      </dgm:t>
    </dgm:pt>
    <dgm:pt modelId="{0C8F6DC1-C740-488A-B85C-9E7B48A1800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Can be easily and cheaply hosted</a:t>
          </a:r>
        </a:p>
      </dgm:t>
    </dgm:pt>
    <dgm:pt modelId="{FB4CC4E2-7E37-495E-A176-26F234A806E8}" type="parTrans" cxnId="{566531A4-B84C-4CCC-A9ED-8B1C3261726D}">
      <dgm:prSet/>
      <dgm:spPr/>
      <dgm:t>
        <a:bodyPr/>
        <a:lstStyle/>
        <a:p>
          <a:endParaRPr lang="en-US"/>
        </a:p>
      </dgm:t>
    </dgm:pt>
    <dgm:pt modelId="{AE9FE0CC-DFB0-4E03-A1C3-CCE1F5FBA0DE}" type="sibTrans" cxnId="{566531A4-B84C-4CCC-A9ED-8B1C3261726D}">
      <dgm:prSet/>
      <dgm:spPr/>
      <dgm:t>
        <a:bodyPr/>
        <a:lstStyle/>
        <a:p>
          <a:endParaRPr lang="en-US"/>
        </a:p>
      </dgm:t>
    </dgm:pt>
    <dgm:pt modelId="{746B2F79-CA4C-4E7A-A520-C4820F9C464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Browser-based editor</a:t>
          </a:r>
        </a:p>
      </dgm:t>
    </dgm:pt>
    <dgm:pt modelId="{EFD6BEA9-93D2-4C16-BAE8-ACE8E6554945}" type="parTrans" cxnId="{A214066F-8DC2-47A7-B7A9-57C11D0D0099}">
      <dgm:prSet/>
      <dgm:spPr/>
      <dgm:t>
        <a:bodyPr/>
        <a:lstStyle/>
        <a:p>
          <a:endParaRPr lang="en-US"/>
        </a:p>
      </dgm:t>
    </dgm:pt>
    <dgm:pt modelId="{2C7DA010-029F-4DA6-B77D-E5C82E9FBB50}" type="sibTrans" cxnId="{A214066F-8DC2-47A7-B7A9-57C11D0D0099}">
      <dgm:prSet/>
      <dgm:spPr/>
      <dgm:t>
        <a:bodyPr/>
        <a:lstStyle/>
        <a:p>
          <a:endParaRPr lang="en-US"/>
        </a:p>
      </dgm:t>
    </dgm:pt>
    <dgm:pt modelId="{78C37B08-62DB-4C74-911C-305F8B46A57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Click &amp; drag components and connections</a:t>
          </a:r>
        </a:p>
      </dgm:t>
    </dgm:pt>
    <dgm:pt modelId="{77B24F66-F317-4294-A28E-14F2A9E0C342}" type="parTrans" cxnId="{935FE13F-1CE6-43E3-8BFE-B6BFFC4C70B4}">
      <dgm:prSet/>
      <dgm:spPr/>
      <dgm:t>
        <a:bodyPr/>
        <a:lstStyle/>
        <a:p>
          <a:endParaRPr lang="en-US"/>
        </a:p>
      </dgm:t>
    </dgm:pt>
    <dgm:pt modelId="{E6A0EE1F-0441-4D0E-ACD1-9BB37642D5E9}" type="sibTrans" cxnId="{935FE13F-1CE6-43E3-8BFE-B6BFFC4C70B4}">
      <dgm:prSet/>
      <dgm:spPr/>
      <dgm:t>
        <a:bodyPr/>
        <a:lstStyle/>
        <a:p>
          <a:endParaRPr lang="en-US"/>
        </a:p>
      </dgm:t>
    </dgm:pt>
    <dgm:pt modelId="{6DEF7D7A-2007-459F-94AC-B3D2372C2D3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Connect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services, APIs and hardware</a:t>
          </a:r>
        </a:p>
      </dgm:t>
    </dgm:pt>
    <dgm:pt modelId="{A98C5F94-172A-4B05-B2DC-85E8247258D4}" type="parTrans" cxnId="{1CA18E45-BB23-4A45-974C-27274FDC8AD6}">
      <dgm:prSet/>
      <dgm:spPr/>
      <dgm:t>
        <a:bodyPr/>
        <a:lstStyle/>
        <a:p>
          <a:endParaRPr lang="en-US"/>
        </a:p>
      </dgm:t>
    </dgm:pt>
    <dgm:pt modelId="{3D742E40-6476-4C19-AEE4-8C0E6D537033}" type="sibTrans" cxnId="{1CA18E45-BB23-4A45-974C-27274FDC8AD6}">
      <dgm:prSet/>
      <dgm:spPr/>
      <dgm:t>
        <a:bodyPr/>
        <a:lstStyle/>
        <a:p>
          <a:endParaRPr lang="en-US"/>
        </a:p>
      </dgm:t>
    </dgm:pt>
    <dgm:pt modelId="{775366B7-2A06-4123-A9BE-0B1EA6FCF50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Javascript used to modify data in flows</a:t>
          </a:r>
        </a:p>
      </dgm:t>
    </dgm:pt>
    <dgm:pt modelId="{3CF412D9-04B3-4F9D-848E-F99A71050ECA}" type="parTrans" cxnId="{EDA478B3-60BA-4621-9666-7E78109E6AC1}">
      <dgm:prSet/>
      <dgm:spPr/>
      <dgm:t>
        <a:bodyPr/>
        <a:lstStyle/>
        <a:p>
          <a:endParaRPr lang="en-US"/>
        </a:p>
      </dgm:t>
    </dgm:pt>
    <dgm:pt modelId="{3BCD9125-EF7D-4841-AFE1-D8CA0BB897A2}" type="sibTrans" cxnId="{EDA478B3-60BA-4621-9666-7E78109E6AC1}">
      <dgm:prSet/>
      <dgm:spPr/>
      <dgm:t>
        <a:bodyPr/>
        <a:lstStyle/>
        <a:p>
          <a:endParaRPr lang="en-US"/>
        </a:p>
      </dgm:t>
    </dgm:pt>
    <dgm:pt modelId="{23DF0E7F-A77F-432E-97E1-19E578A5987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baseline="0" dirty="0">
              <a:solidFill>
                <a:schemeClr val="tx1"/>
              </a:solidFill>
            </a:rPr>
            <a:t>Many nodes, now also Domino Flows</a:t>
          </a:r>
        </a:p>
      </dgm:t>
    </dgm:pt>
    <dgm:pt modelId="{438F0707-AD60-47EE-B256-3F0D2B11BCBC}" type="parTrans" cxnId="{7DFD5365-462C-49B7-A64D-B459E360A35C}">
      <dgm:prSet/>
      <dgm:spPr/>
      <dgm:t>
        <a:bodyPr/>
        <a:lstStyle/>
        <a:p>
          <a:endParaRPr lang="en-US"/>
        </a:p>
      </dgm:t>
    </dgm:pt>
    <dgm:pt modelId="{C9E8F98E-CD86-4D40-8B8A-7C24E78C476D}" type="sibTrans" cxnId="{7DFD5365-462C-49B7-A64D-B459E360A35C}">
      <dgm:prSet/>
      <dgm:spPr/>
      <dgm:t>
        <a:bodyPr/>
        <a:lstStyle/>
        <a:p>
          <a:endParaRPr lang="en-US"/>
        </a:p>
      </dgm:t>
    </dgm:pt>
    <dgm:pt modelId="{9EFFE12C-8140-4831-96AF-04EA0B36ADC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Focus on logic and process, 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not code</a:t>
          </a:r>
        </a:p>
      </dgm:t>
    </dgm:pt>
    <dgm:pt modelId="{5E5BD2AB-7A35-4A15-BF58-B8E2264D92BA}" type="parTrans" cxnId="{FF2F098A-1F2B-4B86-BD92-AEDD9D6C35A3}">
      <dgm:prSet/>
      <dgm:spPr/>
      <dgm:t>
        <a:bodyPr/>
        <a:lstStyle/>
        <a:p>
          <a:endParaRPr lang="en-US"/>
        </a:p>
      </dgm:t>
    </dgm:pt>
    <dgm:pt modelId="{018BD582-81BB-49EF-8D71-D66A96829B18}" type="sibTrans" cxnId="{FF2F098A-1F2B-4B86-BD92-AEDD9D6C35A3}">
      <dgm:prSet/>
      <dgm:spPr/>
      <dgm:t>
        <a:bodyPr/>
        <a:lstStyle/>
        <a:p>
          <a:endParaRPr lang="en-US"/>
        </a:p>
      </dgm:t>
    </dgm:pt>
    <dgm:pt modelId="{DC36DCFE-4DA4-4182-8366-CCA778F9D261}" type="pres">
      <dgm:prSet presAssocID="{2D1D2979-3C9E-4BC0-869C-9EA4AF16EEEB}" presName="theList" presStyleCnt="0">
        <dgm:presLayoutVars>
          <dgm:dir/>
          <dgm:animLvl val="lvl"/>
          <dgm:resizeHandles val="exact"/>
        </dgm:presLayoutVars>
      </dgm:prSet>
      <dgm:spPr/>
    </dgm:pt>
    <dgm:pt modelId="{5FF49C80-6037-4881-9AC3-4BEB56B561E0}" type="pres">
      <dgm:prSet presAssocID="{ABE4DBB4-B9A2-42B7-9F54-3A2AB6D42117}" presName="compNode" presStyleCnt="0"/>
      <dgm:spPr/>
    </dgm:pt>
    <dgm:pt modelId="{D5A5ACE6-675E-4B64-ADFA-35F77A60F630}" type="pres">
      <dgm:prSet presAssocID="{ABE4DBB4-B9A2-42B7-9F54-3A2AB6D42117}" presName="aNode" presStyleLbl="bgShp" presStyleIdx="0" presStyleCnt="8"/>
      <dgm:spPr/>
    </dgm:pt>
    <dgm:pt modelId="{83841296-8240-438C-8212-6B8E6F760F07}" type="pres">
      <dgm:prSet presAssocID="{ABE4DBB4-B9A2-42B7-9F54-3A2AB6D42117}" presName="textNode" presStyleLbl="bgShp" presStyleIdx="0" presStyleCnt="8"/>
      <dgm:spPr/>
    </dgm:pt>
    <dgm:pt modelId="{219855E1-F620-431D-A8CA-366FCD876203}" type="pres">
      <dgm:prSet presAssocID="{ABE4DBB4-B9A2-42B7-9F54-3A2AB6D42117}" presName="compChildNode" presStyleCnt="0"/>
      <dgm:spPr/>
    </dgm:pt>
    <dgm:pt modelId="{555E1D33-7FCF-40AC-9386-111FC79AF87B}" type="pres">
      <dgm:prSet presAssocID="{ABE4DBB4-B9A2-42B7-9F54-3A2AB6D42117}" presName="theInnerList" presStyleCnt="0"/>
      <dgm:spPr/>
    </dgm:pt>
    <dgm:pt modelId="{5A32F396-EFFC-490D-999D-6A61188FFB2E}" type="pres">
      <dgm:prSet presAssocID="{ABE4DBB4-B9A2-42B7-9F54-3A2AB6D42117}" presName="aSpace" presStyleCnt="0"/>
      <dgm:spPr/>
    </dgm:pt>
    <dgm:pt modelId="{72D1C4DF-B06E-4988-B500-4CECE3C12245}" type="pres">
      <dgm:prSet presAssocID="{0C8F6DC1-C740-488A-B85C-9E7B48A1800F}" presName="compNode" presStyleCnt="0"/>
      <dgm:spPr/>
    </dgm:pt>
    <dgm:pt modelId="{7FFD6D06-0F34-4B41-8ABA-A7770D5D489E}" type="pres">
      <dgm:prSet presAssocID="{0C8F6DC1-C740-488A-B85C-9E7B48A1800F}" presName="aNode" presStyleLbl="bgShp" presStyleIdx="1" presStyleCnt="8"/>
      <dgm:spPr/>
    </dgm:pt>
    <dgm:pt modelId="{CB8E99DA-2DE0-433D-981D-2D1B8E39413E}" type="pres">
      <dgm:prSet presAssocID="{0C8F6DC1-C740-488A-B85C-9E7B48A1800F}" presName="textNode" presStyleLbl="bgShp" presStyleIdx="1" presStyleCnt="8"/>
      <dgm:spPr/>
    </dgm:pt>
    <dgm:pt modelId="{1D45F311-1A2F-49DA-9DE2-DDB72867784E}" type="pres">
      <dgm:prSet presAssocID="{0C8F6DC1-C740-488A-B85C-9E7B48A1800F}" presName="compChildNode" presStyleCnt="0"/>
      <dgm:spPr/>
    </dgm:pt>
    <dgm:pt modelId="{76EE6637-4285-4A54-9396-A7E139411D39}" type="pres">
      <dgm:prSet presAssocID="{0C8F6DC1-C740-488A-B85C-9E7B48A1800F}" presName="theInnerList" presStyleCnt="0"/>
      <dgm:spPr/>
    </dgm:pt>
    <dgm:pt modelId="{8A70F626-2916-4B7C-984D-B78F90D5746E}" type="pres">
      <dgm:prSet presAssocID="{0C8F6DC1-C740-488A-B85C-9E7B48A1800F}" presName="aSpace" presStyleCnt="0"/>
      <dgm:spPr/>
    </dgm:pt>
    <dgm:pt modelId="{0BDECDB1-D8A3-4598-9B2C-63650D314A69}" type="pres">
      <dgm:prSet presAssocID="{746B2F79-CA4C-4E7A-A520-C4820F9C4640}" presName="compNode" presStyleCnt="0"/>
      <dgm:spPr/>
    </dgm:pt>
    <dgm:pt modelId="{D5AA41DB-8CFD-4530-BAE1-F08BE1D398EC}" type="pres">
      <dgm:prSet presAssocID="{746B2F79-CA4C-4E7A-A520-C4820F9C4640}" presName="aNode" presStyleLbl="bgShp" presStyleIdx="2" presStyleCnt="8"/>
      <dgm:spPr/>
    </dgm:pt>
    <dgm:pt modelId="{4BC92AA7-AB5F-4332-BFAE-909949183145}" type="pres">
      <dgm:prSet presAssocID="{746B2F79-CA4C-4E7A-A520-C4820F9C4640}" presName="textNode" presStyleLbl="bgShp" presStyleIdx="2" presStyleCnt="8"/>
      <dgm:spPr/>
    </dgm:pt>
    <dgm:pt modelId="{0D2EF583-43F4-4218-A989-0B1344E0FC2C}" type="pres">
      <dgm:prSet presAssocID="{746B2F79-CA4C-4E7A-A520-C4820F9C4640}" presName="compChildNode" presStyleCnt="0"/>
      <dgm:spPr/>
    </dgm:pt>
    <dgm:pt modelId="{8B9B7FFE-B4A3-4193-908A-EED86E579199}" type="pres">
      <dgm:prSet presAssocID="{746B2F79-CA4C-4E7A-A520-C4820F9C4640}" presName="theInnerList" presStyleCnt="0"/>
      <dgm:spPr/>
    </dgm:pt>
    <dgm:pt modelId="{BF05790B-3731-43AA-8D1E-02656F6673A8}" type="pres">
      <dgm:prSet presAssocID="{746B2F79-CA4C-4E7A-A520-C4820F9C4640}" presName="aSpace" presStyleCnt="0"/>
      <dgm:spPr/>
    </dgm:pt>
    <dgm:pt modelId="{70B6CF43-336C-40D4-BE58-A9B6D0C73064}" type="pres">
      <dgm:prSet presAssocID="{78C37B08-62DB-4C74-911C-305F8B46A57C}" presName="compNode" presStyleCnt="0"/>
      <dgm:spPr/>
    </dgm:pt>
    <dgm:pt modelId="{89337FFA-008D-4881-A280-3FDE51650FF2}" type="pres">
      <dgm:prSet presAssocID="{78C37B08-62DB-4C74-911C-305F8B46A57C}" presName="aNode" presStyleLbl="bgShp" presStyleIdx="3" presStyleCnt="8"/>
      <dgm:spPr/>
    </dgm:pt>
    <dgm:pt modelId="{CE36A876-962D-48A5-B62F-2805047CBBBF}" type="pres">
      <dgm:prSet presAssocID="{78C37B08-62DB-4C74-911C-305F8B46A57C}" presName="textNode" presStyleLbl="bgShp" presStyleIdx="3" presStyleCnt="8"/>
      <dgm:spPr/>
    </dgm:pt>
    <dgm:pt modelId="{C0F81A2D-06B2-4DAD-8173-1D27E3EDF1A0}" type="pres">
      <dgm:prSet presAssocID="{78C37B08-62DB-4C74-911C-305F8B46A57C}" presName="compChildNode" presStyleCnt="0"/>
      <dgm:spPr/>
    </dgm:pt>
    <dgm:pt modelId="{48E77C62-A445-4262-B566-4EF75F9897A5}" type="pres">
      <dgm:prSet presAssocID="{78C37B08-62DB-4C74-911C-305F8B46A57C}" presName="theInnerList" presStyleCnt="0"/>
      <dgm:spPr/>
    </dgm:pt>
    <dgm:pt modelId="{B6F79790-D9A9-4292-9088-4235735A3B75}" type="pres">
      <dgm:prSet presAssocID="{78C37B08-62DB-4C74-911C-305F8B46A57C}" presName="aSpace" presStyleCnt="0"/>
      <dgm:spPr/>
    </dgm:pt>
    <dgm:pt modelId="{FB953F83-DAAA-490C-9173-F45965A31713}" type="pres">
      <dgm:prSet presAssocID="{6DEF7D7A-2007-459F-94AC-B3D2372C2D38}" presName="compNode" presStyleCnt="0"/>
      <dgm:spPr/>
    </dgm:pt>
    <dgm:pt modelId="{B0711220-72D6-4651-ACC0-06C519A4CCF6}" type="pres">
      <dgm:prSet presAssocID="{6DEF7D7A-2007-459F-94AC-B3D2372C2D38}" presName="aNode" presStyleLbl="bgShp" presStyleIdx="4" presStyleCnt="8"/>
      <dgm:spPr/>
    </dgm:pt>
    <dgm:pt modelId="{2342694E-B3BC-4D2B-B289-BE2A1D350B2A}" type="pres">
      <dgm:prSet presAssocID="{6DEF7D7A-2007-459F-94AC-B3D2372C2D38}" presName="textNode" presStyleLbl="bgShp" presStyleIdx="4" presStyleCnt="8"/>
      <dgm:spPr/>
    </dgm:pt>
    <dgm:pt modelId="{72D677E0-DD30-4B22-9EB2-E341FB7EE897}" type="pres">
      <dgm:prSet presAssocID="{6DEF7D7A-2007-459F-94AC-B3D2372C2D38}" presName="compChildNode" presStyleCnt="0"/>
      <dgm:spPr/>
    </dgm:pt>
    <dgm:pt modelId="{BC18D261-C437-424A-B961-6AA2D3931CB2}" type="pres">
      <dgm:prSet presAssocID="{6DEF7D7A-2007-459F-94AC-B3D2372C2D38}" presName="theInnerList" presStyleCnt="0"/>
      <dgm:spPr/>
    </dgm:pt>
    <dgm:pt modelId="{FCCE8E6A-23D9-4B23-9C8F-4FD4B2E4570F}" type="pres">
      <dgm:prSet presAssocID="{6DEF7D7A-2007-459F-94AC-B3D2372C2D38}" presName="aSpace" presStyleCnt="0"/>
      <dgm:spPr/>
    </dgm:pt>
    <dgm:pt modelId="{A21BA92A-EE01-4107-9566-435DAD640F5C}" type="pres">
      <dgm:prSet presAssocID="{775366B7-2A06-4123-A9BE-0B1EA6FCF50B}" presName="compNode" presStyleCnt="0"/>
      <dgm:spPr/>
    </dgm:pt>
    <dgm:pt modelId="{778882F0-B383-4750-95F4-FAB701AE6319}" type="pres">
      <dgm:prSet presAssocID="{775366B7-2A06-4123-A9BE-0B1EA6FCF50B}" presName="aNode" presStyleLbl="bgShp" presStyleIdx="5" presStyleCnt="8"/>
      <dgm:spPr/>
    </dgm:pt>
    <dgm:pt modelId="{39ECF8F7-FCBE-48FC-BDC0-3575E23265F6}" type="pres">
      <dgm:prSet presAssocID="{775366B7-2A06-4123-A9BE-0B1EA6FCF50B}" presName="textNode" presStyleLbl="bgShp" presStyleIdx="5" presStyleCnt="8"/>
      <dgm:spPr/>
    </dgm:pt>
    <dgm:pt modelId="{D77936B5-2638-4F7A-93E7-030911651478}" type="pres">
      <dgm:prSet presAssocID="{775366B7-2A06-4123-A9BE-0B1EA6FCF50B}" presName="compChildNode" presStyleCnt="0"/>
      <dgm:spPr/>
    </dgm:pt>
    <dgm:pt modelId="{071DC757-A3F8-40C2-AFDD-B0A86B2DA450}" type="pres">
      <dgm:prSet presAssocID="{775366B7-2A06-4123-A9BE-0B1EA6FCF50B}" presName="theInnerList" presStyleCnt="0"/>
      <dgm:spPr/>
    </dgm:pt>
    <dgm:pt modelId="{7A74F4BD-FF61-4A5F-8CCC-58CA0684BC4A}" type="pres">
      <dgm:prSet presAssocID="{775366B7-2A06-4123-A9BE-0B1EA6FCF50B}" presName="aSpace" presStyleCnt="0"/>
      <dgm:spPr/>
    </dgm:pt>
    <dgm:pt modelId="{683C2EB2-2FE4-448A-A479-30098A28E933}" type="pres">
      <dgm:prSet presAssocID="{23DF0E7F-A77F-432E-97E1-19E578A59871}" presName="compNode" presStyleCnt="0"/>
      <dgm:spPr/>
    </dgm:pt>
    <dgm:pt modelId="{37212CD8-7681-4DD2-B9BB-AC9078DD3C11}" type="pres">
      <dgm:prSet presAssocID="{23DF0E7F-A77F-432E-97E1-19E578A59871}" presName="aNode" presStyleLbl="bgShp" presStyleIdx="6" presStyleCnt="8"/>
      <dgm:spPr/>
    </dgm:pt>
    <dgm:pt modelId="{731E64B6-207A-4BD2-B1CB-323633162CBF}" type="pres">
      <dgm:prSet presAssocID="{23DF0E7F-A77F-432E-97E1-19E578A59871}" presName="textNode" presStyleLbl="bgShp" presStyleIdx="6" presStyleCnt="8"/>
      <dgm:spPr/>
    </dgm:pt>
    <dgm:pt modelId="{6F591803-E64A-434D-AB47-0DCCFDFC0D9C}" type="pres">
      <dgm:prSet presAssocID="{23DF0E7F-A77F-432E-97E1-19E578A59871}" presName="compChildNode" presStyleCnt="0"/>
      <dgm:spPr/>
    </dgm:pt>
    <dgm:pt modelId="{C056090B-728F-4765-B6D0-2C7CD0A89777}" type="pres">
      <dgm:prSet presAssocID="{23DF0E7F-A77F-432E-97E1-19E578A59871}" presName="theInnerList" presStyleCnt="0"/>
      <dgm:spPr/>
    </dgm:pt>
    <dgm:pt modelId="{A1F5CFE7-5235-4475-BEFA-021393E05675}" type="pres">
      <dgm:prSet presAssocID="{23DF0E7F-A77F-432E-97E1-19E578A59871}" presName="aSpace" presStyleCnt="0"/>
      <dgm:spPr/>
    </dgm:pt>
    <dgm:pt modelId="{00668CC1-3E60-497E-A921-565F2B6B9740}" type="pres">
      <dgm:prSet presAssocID="{9EFFE12C-8140-4831-96AF-04EA0B36ADC6}" presName="compNode" presStyleCnt="0"/>
      <dgm:spPr/>
    </dgm:pt>
    <dgm:pt modelId="{9884F01B-4111-4994-9B7F-4D7B3A65A0CE}" type="pres">
      <dgm:prSet presAssocID="{9EFFE12C-8140-4831-96AF-04EA0B36ADC6}" presName="aNode" presStyleLbl="bgShp" presStyleIdx="7" presStyleCnt="8"/>
      <dgm:spPr/>
    </dgm:pt>
    <dgm:pt modelId="{E9BF7BAD-BEFD-4E78-947A-14EC9EB4348A}" type="pres">
      <dgm:prSet presAssocID="{9EFFE12C-8140-4831-96AF-04EA0B36ADC6}" presName="textNode" presStyleLbl="bgShp" presStyleIdx="7" presStyleCnt="8"/>
      <dgm:spPr/>
    </dgm:pt>
    <dgm:pt modelId="{95FA6C99-D483-4322-9480-658E0A13C723}" type="pres">
      <dgm:prSet presAssocID="{9EFFE12C-8140-4831-96AF-04EA0B36ADC6}" presName="compChildNode" presStyleCnt="0"/>
      <dgm:spPr/>
    </dgm:pt>
    <dgm:pt modelId="{59D1E160-A1DB-4EC5-B1DB-F96A12599987}" type="pres">
      <dgm:prSet presAssocID="{9EFFE12C-8140-4831-96AF-04EA0B36ADC6}" presName="theInnerList" presStyleCnt="0"/>
      <dgm:spPr/>
    </dgm:pt>
  </dgm:ptLst>
  <dgm:cxnLst>
    <dgm:cxn modelId="{E33E031D-83FD-4776-839D-F34A84029B49}" type="presOf" srcId="{9EFFE12C-8140-4831-96AF-04EA0B36ADC6}" destId="{E9BF7BAD-BEFD-4E78-947A-14EC9EB4348A}" srcOrd="1" destOrd="0" presId="urn:microsoft.com/office/officeart/2005/8/layout/lProcess2"/>
    <dgm:cxn modelId="{AEC15922-1C3B-47C1-B5C3-95B3B316B516}" type="presOf" srcId="{23DF0E7F-A77F-432E-97E1-19E578A59871}" destId="{731E64B6-207A-4BD2-B1CB-323633162CBF}" srcOrd="1" destOrd="0" presId="urn:microsoft.com/office/officeart/2005/8/layout/lProcess2"/>
    <dgm:cxn modelId="{30A74123-6EDB-4DA5-BE6C-13B7DCF1C4E6}" type="presOf" srcId="{9EFFE12C-8140-4831-96AF-04EA0B36ADC6}" destId="{9884F01B-4111-4994-9B7F-4D7B3A65A0CE}" srcOrd="0" destOrd="0" presId="urn:microsoft.com/office/officeart/2005/8/layout/lProcess2"/>
    <dgm:cxn modelId="{09873627-3291-44DD-BC91-5D13646778C8}" type="presOf" srcId="{78C37B08-62DB-4C74-911C-305F8B46A57C}" destId="{CE36A876-962D-48A5-B62F-2805047CBBBF}" srcOrd="1" destOrd="0" presId="urn:microsoft.com/office/officeart/2005/8/layout/lProcess2"/>
    <dgm:cxn modelId="{075F2537-3815-42BA-8489-3A14369C3509}" srcId="{2D1D2979-3C9E-4BC0-869C-9EA4AF16EEEB}" destId="{ABE4DBB4-B9A2-42B7-9F54-3A2AB6D42117}" srcOrd="0" destOrd="0" parTransId="{72D92465-0DAA-462B-96BA-3377F60900FE}" sibTransId="{06C7F8AA-287B-45BF-8064-2F861BB33553}"/>
    <dgm:cxn modelId="{DB2C5337-4067-43C0-9A1A-D7853368FCD1}" type="presOf" srcId="{775366B7-2A06-4123-A9BE-0B1EA6FCF50B}" destId="{778882F0-B383-4750-95F4-FAB701AE6319}" srcOrd="0" destOrd="0" presId="urn:microsoft.com/office/officeart/2005/8/layout/lProcess2"/>
    <dgm:cxn modelId="{D5F38D3E-44F6-42D2-BA9B-9649EE38E86D}" type="presOf" srcId="{23DF0E7F-A77F-432E-97E1-19E578A59871}" destId="{37212CD8-7681-4DD2-B9BB-AC9078DD3C11}" srcOrd="0" destOrd="0" presId="urn:microsoft.com/office/officeart/2005/8/layout/lProcess2"/>
    <dgm:cxn modelId="{935FE13F-1CE6-43E3-8BFE-B6BFFC4C70B4}" srcId="{2D1D2979-3C9E-4BC0-869C-9EA4AF16EEEB}" destId="{78C37B08-62DB-4C74-911C-305F8B46A57C}" srcOrd="3" destOrd="0" parTransId="{77B24F66-F317-4294-A28E-14F2A9E0C342}" sibTransId="{E6A0EE1F-0441-4D0E-ACD1-9BB37642D5E9}"/>
    <dgm:cxn modelId="{7DFD5365-462C-49B7-A64D-B459E360A35C}" srcId="{2D1D2979-3C9E-4BC0-869C-9EA4AF16EEEB}" destId="{23DF0E7F-A77F-432E-97E1-19E578A59871}" srcOrd="6" destOrd="0" parTransId="{438F0707-AD60-47EE-B256-3F0D2B11BCBC}" sibTransId="{C9E8F98E-CD86-4D40-8B8A-7C24E78C476D}"/>
    <dgm:cxn modelId="{1CA18E45-BB23-4A45-974C-27274FDC8AD6}" srcId="{2D1D2979-3C9E-4BC0-869C-9EA4AF16EEEB}" destId="{6DEF7D7A-2007-459F-94AC-B3D2372C2D38}" srcOrd="4" destOrd="0" parTransId="{A98C5F94-172A-4B05-B2DC-85E8247258D4}" sibTransId="{3D742E40-6476-4C19-AEE4-8C0E6D537033}"/>
    <dgm:cxn modelId="{BDA7466C-4DD0-4F76-8448-ABD57903439D}" type="presOf" srcId="{0C8F6DC1-C740-488A-B85C-9E7B48A1800F}" destId="{CB8E99DA-2DE0-433D-981D-2D1B8E39413E}" srcOrd="1" destOrd="0" presId="urn:microsoft.com/office/officeart/2005/8/layout/lProcess2"/>
    <dgm:cxn modelId="{A214066F-8DC2-47A7-B7A9-57C11D0D0099}" srcId="{2D1D2979-3C9E-4BC0-869C-9EA4AF16EEEB}" destId="{746B2F79-CA4C-4E7A-A520-C4820F9C4640}" srcOrd="2" destOrd="0" parTransId="{EFD6BEA9-93D2-4C16-BAE8-ACE8E6554945}" sibTransId="{2C7DA010-029F-4DA6-B77D-E5C82E9FBB50}"/>
    <dgm:cxn modelId="{67FF7253-8544-4B3B-BC46-6DEB4277E696}" type="presOf" srcId="{6DEF7D7A-2007-459F-94AC-B3D2372C2D38}" destId="{2342694E-B3BC-4D2B-B289-BE2A1D350B2A}" srcOrd="1" destOrd="0" presId="urn:microsoft.com/office/officeart/2005/8/layout/lProcess2"/>
    <dgm:cxn modelId="{14B95D55-E4D5-4074-8943-1B43FE6BE2D7}" type="presOf" srcId="{78C37B08-62DB-4C74-911C-305F8B46A57C}" destId="{89337FFA-008D-4881-A280-3FDE51650FF2}" srcOrd="0" destOrd="0" presId="urn:microsoft.com/office/officeart/2005/8/layout/lProcess2"/>
    <dgm:cxn modelId="{EFEAD77F-7A24-48AA-8E57-D4C4CBF2BE71}" type="presOf" srcId="{ABE4DBB4-B9A2-42B7-9F54-3A2AB6D42117}" destId="{D5A5ACE6-675E-4B64-ADFA-35F77A60F630}" srcOrd="0" destOrd="0" presId="urn:microsoft.com/office/officeart/2005/8/layout/lProcess2"/>
    <dgm:cxn modelId="{FF2F098A-1F2B-4B86-BD92-AEDD9D6C35A3}" srcId="{2D1D2979-3C9E-4BC0-869C-9EA4AF16EEEB}" destId="{9EFFE12C-8140-4831-96AF-04EA0B36ADC6}" srcOrd="7" destOrd="0" parTransId="{5E5BD2AB-7A35-4A15-BF58-B8E2264D92BA}" sibTransId="{018BD582-81BB-49EF-8D71-D66A96829B18}"/>
    <dgm:cxn modelId="{566531A4-B84C-4CCC-A9ED-8B1C3261726D}" srcId="{2D1D2979-3C9E-4BC0-869C-9EA4AF16EEEB}" destId="{0C8F6DC1-C740-488A-B85C-9E7B48A1800F}" srcOrd="1" destOrd="0" parTransId="{FB4CC4E2-7E37-495E-A176-26F234A806E8}" sibTransId="{AE9FE0CC-DFB0-4E03-A1C3-CCE1F5FBA0DE}"/>
    <dgm:cxn modelId="{78D605AB-CC1A-49A3-AD59-6C2306EA703D}" type="presOf" srcId="{746B2F79-CA4C-4E7A-A520-C4820F9C4640}" destId="{4BC92AA7-AB5F-4332-BFAE-909949183145}" srcOrd="1" destOrd="0" presId="urn:microsoft.com/office/officeart/2005/8/layout/lProcess2"/>
    <dgm:cxn modelId="{EDA478B3-60BA-4621-9666-7E78109E6AC1}" srcId="{2D1D2979-3C9E-4BC0-869C-9EA4AF16EEEB}" destId="{775366B7-2A06-4123-A9BE-0B1EA6FCF50B}" srcOrd="5" destOrd="0" parTransId="{3CF412D9-04B3-4F9D-848E-F99A71050ECA}" sibTransId="{3BCD9125-EF7D-4841-AFE1-D8CA0BB897A2}"/>
    <dgm:cxn modelId="{370100B6-D5E9-48FD-819D-63A94626DFF5}" type="presOf" srcId="{775366B7-2A06-4123-A9BE-0B1EA6FCF50B}" destId="{39ECF8F7-FCBE-48FC-BDC0-3575E23265F6}" srcOrd="1" destOrd="0" presId="urn:microsoft.com/office/officeart/2005/8/layout/lProcess2"/>
    <dgm:cxn modelId="{D84567C2-9AA3-4B33-99B8-0B1A8E804ED7}" type="presOf" srcId="{0C8F6DC1-C740-488A-B85C-9E7B48A1800F}" destId="{7FFD6D06-0F34-4B41-8ABA-A7770D5D489E}" srcOrd="0" destOrd="0" presId="urn:microsoft.com/office/officeart/2005/8/layout/lProcess2"/>
    <dgm:cxn modelId="{883BF4C5-797D-4BE1-9515-2C5F09EB97C0}" type="presOf" srcId="{6DEF7D7A-2007-459F-94AC-B3D2372C2D38}" destId="{B0711220-72D6-4651-ACC0-06C519A4CCF6}" srcOrd="0" destOrd="0" presId="urn:microsoft.com/office/officeart/2005/8/layout/lProcess2"/>
    <dgm:cxn modelId="{849BD3ED-1A08-42B9-A364-EAC5C65564E3}" type="presOf" srcId="{ABE4DBB4-B9A2-42B7-9F54-3A2AB6D42117}" destId="{83841296-8240-438C-8212-6B8E6F760F07}" srcOrd="1" destOrd="0" presId="urn:microsoft.com/office/officeart/2005/8/layout/lProcess2"/>
    <dgm:cxn modelId="{6AD0E9F3-F3F8-41E8-B9C0-A5CBD1387745}" type="presOf" srcId="{746B2F79-CA4C-4E7A-A520-C4820F9C4640}" destId="{D5AA41DB-8CFD-4530-BAE1-F08BE1D398EC}" srcOrd="0" destOrd="0" presId="urn:microsoft.com/office/officeart/2005/8/layout/lProcess2"/>
    <dgm:cxn modelId="{5ACD54FC-1E75-4B0A-8D97-687A2C432470}" type="presOf" srcId="{2D1D2979-3C9E-4BC0-869C-9EA4AF16EEEB}" destId="{DC36DCFE-4DA4-4182-8366-CCA778F9D261}" srcOrd="0" destOrd="0" presId="urn:microsoft.com/office/officeart/2005/8/layout/lProcess2"/>
    <dgm:cxn modelId="{0046DAA8-160C-48AF-A5F8-A5AE5579D871}" type="presParOf" srcId="{DC36DCFE-4DA4-4182-8366-CCA778F9D261}" destId="{5FF49C80-6037-4881-9AC3-4BEB56B561E0}" srcOrd="0" destOrd="0" presId="urn:microsoft.com/office/officeart/2005/8/layout/lProcess2"/>
    <dgm:cxn modelId="{53F4D63A-CBFD-44F3-9C35-890E88059AB5}" type="presParOf" srcId="{5FF49C80-6037-4881-9AC3-4BEB56B561E0}" destId="{D5A5ACE6-675E-4B64-ADFA-35F77A60F630}" srcOrd="0" destOrd="0" presId="urn:microsoft.com/office/officeart/2005/8/layout/lProcess2"/>
    <dgm:cxn modelId="{1CCEF343-1FDF-4334-9934-7EC4EB84D557}" type="presParOf" srcId="{5FF49C80-6037-4881-9AC3-4BEB56B561E0}" destId="{83841296-8240-438C-8212-6B8E6F760F07}" srcOrd="1" destOrd="0" presId="urn:microsoft.com/office/officeart/2005/8/layout/lProcess2"/>
    <dgm:cxn modelId="{DFAAA103-126F-4D36-8971-785B8A6CBDC2}" type="presParOf" srcId="{5FF49C80-6037-4881-9AC3-4BEB56B561E0}" destId="{219855E1-F620-431D-A8CA-366FCD876203}" srcOrd="2" destOrd="0" presId="urn:microsoft.com/office/officeart/2005/8/layout/lProcess2"/>
    <dgm:cxn modelId="{5B359482-CA7A-4E69-88F8-15FE0732E960}" type="presParOf" srcId="{219855E1-F620-431D-A8CA-366FCD876203}" destId="{555E1D33-7FCF-40AC-9386-111FC79AF87B}" srcOrd="0" destOrd="0" presId="urn:microsoft.com/office/officeart/2005/8/layout/lProcess2"/>
    <dgm:cxn modelId="{A79F2D88-5757-4184-89B3-CFED6439FB83}" type="presParOf" srcId="{DC36DCFE-4DA4-4182-8366-CCA778F9D261}" destId="{5A32F396-EFFC-490D-999D-6A61188FFB2E}" srcOrd="1" destOrd="0" presId="urn:microsoft.com/office/officeart/2005/8/layout/lProcess2"/>
    <dgm:cxn modelId="{6D95E7AD-4ABA-436E-8B7E-1AB26AC7547F}" type="presParOf" srcId="{DC36DCFE-4DA4-4182-8366-CCA778F9D261}" destId="{72D1C4DF-B06E-4988-B500-4CECE3C12245}" srcOrd="2" destOrd="0" presId="urn:microsoft.com/office/officeart/2005/8/layout/lProcess2"/>
    <dgm:cxn modelId="{753899B4-61FE-4C4B-8929-8CF7C1FD47B4}" type="presParOf" srcId="{72D1C4DF-B06E-4988-B500-4CECE3C12245}" destId="{7FFD6D06-0F34-4B41-8ABA-A7770D5D489E}" srcOrd="0" destOrd="0" presId="urn:microsoft.com/office/officeart/2005/8/layout/lProcess2"/>
    <dgm:cxn modelId="{BBC36C43-76B4-4A97-BDD5-B5C534454610}" type="presParOf" srcId="{72D1C4DF-B06E-4988-B500-4CECE3C12245}" destId="{CB8E99DA-2DE0-433D-981D-2D1B8E39413E}" srcOrd="1" destOrd="0" presId="urn:microsoft.com/office/officeart/2005/8/layout/lProcess2"/>
    <dgm:cxn modelId="{B237FD9F-ACDE-4B2D-A953-475F9021488F}" type="presParOf" srcId="{72D1C4DF-B06E-4988-B500-4CECE3C12245}" destId="{1D45F311-1A2F-49DA-9DE2-DDB72867784E}" srcOrd="2" destOrd="0" presId="urn:microsoft.com/office/officeart/2005/8/layout/lProcess2"/>
    <dgm:cxn modelId="{7C089DED-F1B9-4A1F-962A-80A713C7595A}" type="presParOf" srcId="{1D45F311-1A2F-49DA-9DE2-DDB72867784E}" destId="{76EE6637-4285-4A54-9396-A7E139411D39}" srcOrd="0" destOrd="0" presId="urn:microsoft.com/office/officeart/2005/8/layout/lProcess2"/>
    <dgm:cxn modelId="{B61C6775-2E90-4B84-8D9B-51AC80E85515}" type="presParOf" srcId="{DC36DCFE-4DA4-4182-8366-CCA778F9D261}" destId="{8A70F626-2916-4B7C-984D-B78F90D5746E}" srcOrd="3" destOrd="0" presId="urn:microsoft.com/office/officeart/2005/8/layout/lProcess2"/>
    <dgm:cxn modelId="{B441BED5-5BC0-42D4-8AA4-8172037BA4DF}" type="presParOf" srcId="{DC36DCFE-4DA4-4182-8366-CCA778F9D261}" destId="{0BDECDB1-D8A3-4598-9B2C-63650D314A69}" srcOrd="4" destOrd="0" presId="urn:microsoft.com/office/officeart/2005/8/layout/lProcess2"/>
    <dgm:cxn modelId="{2EF3EBF4-EB7B-4A71-B578-4B463A2C798A}" type="presParOf" srcId="{0BDECDB1-D8A3-4598-9B2C-63650D314A69}" destId="{D5AA41DB-8CFD-4530-BAE1-F08BE1D398EC}" srcOrd="0" destOrd="0" presId="urn:microsoft.com/office/officeart/2005/8/layout/lProcess2"/>
    <dgm:cxn modelId="{70797A2D-30F9-4A8C-B7C2-0A1BB21314C9}" type="presParOf" srcId="{0BDECDB1-D8A3-4598-9B2C-63650D314A69}" destId="{4BC92AA7-AB5F-4332-BFAE-909949183145}" srcOrd="1" destOrd="0" presId="urn:microsoft.com/office/officeart/2005/8/layout/lProcess2"/>
    <dgm:cxn modelId="{098932C2-1C45-402D-AE0E-FE34FF318DCC}" type="presParOf" srcId="{0BDECDB1-D8A3-4598-9B2C-63650D314A69}" destId="{0D2EF583-43F4-4218-A989-0B1344E0FC2C}" srcOrd="2" destOrd="0" presId="urn:microsoft.com/office/officeart/2005/8/layout/lProcess2"/>
    <dgm:cxn modelId="{492DD3F5-5724-43C8-B9AA-CCCF7F62D7A2}" type="presParOf" srcId="{0D2EF583-43F4-4218-A989-0B1344E0FC2C}" destId="{8B9B7FFE-B4A3-4193-908A-EED86E579199}" srcOrd="0" destOrd="0" presId="urn:microsoft.com/office/officeart/2005/8/layout/lProcess2"/>
    <dgm:cxn modelId="{D9D02C84-4FC0-4A27-A839-9BF1020D3BC5}" type="presParOf" srcId="{DC36DCFE-4DA4-4182-8366-CCA778F9D261}" destId="{BF05790B-3731-43AA-8D1E-02656F6673A8}" srcOrd="5" destOrd="0" presId="urn:microsoft.com/office/officeart/2005/8/layout/lProcess2"/>
    <dgm:cxn modelId="{35756DF3-917D-4481-A298-9497D51D0F73}" type="presParOf" srcId="{DC36DCFE-4DA4-4182-8366-CCA778F9D261}" destId="{70B6CF43-336C-40D4-BE58-A9B6D0C73064}" srcOrd="6" destOrd="0" presId="urn:microsoft.com/office/officeart/2005/8/layout/lProcess2"/>
    <dgm:cxn modelId="{AA78EE68-B1CA-4C3C-9A6F-AD0A1A266855}" type="presParOf" srcId="{70B6CF43-336C-40D4-BE58-A9B6D0C73064}" destId="{89337FFA-008D-4881-A280-3FDE51650FF2}" srcOrd="0" destOrd="0" presId="urn:microsoft.com/office/officeart/2005/8/layout/lProcess2"/>
    <dgm:cxn modelId="{A21A6C8B-3A49-4349-BF51-27E85349A776}" type="presParOf" srcId="{70B6CF43-336C-40D4-BE58-A9B6D0C73064}" destId="{CE36A876-962D-48A5-B62F-2805047CBBBF}" srcOrd="1" destOrd="0" presId="urn:microsoft.com/office/officeart/2005/8/layout/lProcess2"/>
    <dgm:cxn modelId="{0DFAF8AA-FE30-42FA-AF5E-7811E3640E5B}" type="presParOf" srcId="{70B6CF43-336C-40D4-BE58-A9B6D0C73064}" destId="{C0F81A2D-06B2-4DAD-8173-1D27E3EDF1A0}" srcOrd="2" destOrd="0" presId="urn:microsoft.com/office/officeart/2005/8/layout/lProcess2"/>
    <dgm:cxn modelId="{A9B45048-3437-440C-B008-6F6F458126B5}" type="presParOf" srcId="{C0F81A2D-06B2-4DAD-8173-1D27E3EDF1A0}" destId="{48E77C62-A445-4262-B566-4EF75F9897A5}" srcOrd="0" destOrd="0" presId="urn:microsoft.com/office/officeart/2005/8/layout/lProcess2"/>
    <dgm:cxn modelId="{217A3065-67EA-4530-A0B9-79B645B5CDA0}" type="presParOf" srcId="{DC36DCFE-4DA4-4182-8366-CCA778F9D261}" destId="{B6F79790-D9A9-4292-9088-4235735A3B75}" srcOrd="7" destOrd="0" presId="urn:microsoft.com/office/officeart/2005/8/layout/lProcess2"/>
    <dgm:cxn modelId="{3392540B-A753-4B94-86F6-FF9503BC8C0B}" type="presParOf" srcId="{DC36DCFE-4DA4-4182-8366-CCA778F9D261}" destId="{FB953F83-DAAA-490C-9173-F45965A31713}" srcOrd="8" destOrd="0" presId="urn:microsoft.com/office/officeart/2005/8/layout/lProcess2"/>
    <dgm:cxn modelId="{308AD940-2218-4D6B-84A2-2FB744E5A7AD}" type="presParOf" srcId="{FB953F83-DAAA-490C-9173-F45965A31713}" destId="{B0711220-72D6-4651-ACC0-06C519A4CCF6}" srcOrd="0" destOrd="0" presId="urn:microsoft.com/office/officeart/2005/8/layout/lProcess2"/>
    <dgm:cxn modelId="{2782DC2B-04B1-48F6-B1DD-283FF6ACED0F}" type="presParOf" srcId="{FB953F83-DAAA-490C-9173-F45965A31713}" destId="{2342694E-B3BC-4D2B-B289-BE2A1D350B2A}" srcOrd="1" destOrd="0" presId="urn:microsoft.com/office/officeart/2005/8/layout/lProcess2"/>
    <dgm:cxn modelId="{A983CF52-6CB1-498C-8FF9-7F986FBD69C2}" type="presParOf" srcId="{FB953F83-DAAA-490C-9173-F45965A31713}" destId="{72D677E0-DD30-4B22-9EB2-E341FB7EE897}" srcOrd="2" destOrd="0" presId="urn:microsoft.com/office/officeart/2005/8/layout/lProcess2"/>
    <dgm:cxn modelId="{B2AC0833-B695-428B-BFF5-40437FBA52C6}" type="presParOf" srcId="{72D677E0-DD30-4B22-9EB2-E341FB7EE897}" destId="{BC18D261-C437-424A-B961-6AA2D3931CB2}" srcOrd="0" destOrd="0" presId="urn:microsoft.com/office/officeart/2005/8/layout/lProcess2"/>
    <dgm:cxn modelId="{99B8B0EF-2505-4FE3-83AE-07D096890318}" type="presParOf" srcId="{DC36DCFE-4DA4-4182-8366-CCA778F9D261}" destId="{FCCE8E6A-23D9-4B23-9C8F-4FD4B2E4570F}" srcOrd="9" destOrd="0" presId="urn:microsoft.com/office/officeart/2005/8/layout/lProcess2"/>
    <dgm:cxn modelId="{2209540E-E961-440E-968D-5FE863011ECB}" type="presParOf" srcId="{DC36DCFE-4DA4-4182-8366-CCA778F9D261}" destId="{A21BA92A-EE01-4107-9566-435DAD640F5C}" srcOrd="10" destOrd="0" presId="urn:microsoft.com/office/officeart/2005/8/layout/lProcess2"/>
    <dgm:cxn modelId="{DA045FAE-2BDF-4CE9-A9F9-50F83C6A53CB}" type="presParOf" srcId="{A21BA92A-EE01-4107-9566-435DAD640F5C}" destId="{778882F0-B383-4750-95F4-FAB701AE6319}" srcOrd="0" destOrd="0" presId="urn:microsoft.com/office/officeart/2005/8/layout/lProcess2"/>
    <dgm:cxn modelId="{BAE657B8-8DB9-4E7C-86A0-AA6C3D68EAE4}" type="presParOf" srcId="{A21BA92A-EE01-4107-9566-435DAD640F5C}" destId="{39ECF8F7-FCBE-48FC-BDC0-3575E23265F6}" srcOrd="1" destOrd="0" presId="urn:microsoft.com/office/officeart/2005/8/layout/lProcess2"/>
    <dgm:cxn modelId="{119AC452-32A0-4DFE-8026-87ACC15C750C}" type="presParOf" srcId="{A21BA92A-EE01-4107-9566-435DAD640F5C}" destId="{D77936B5-2638-4F7A-93E7-030911651478}" srcOrd="2" destOrd="0" presId="urn:microsoft.com/office/officeart/2005/8/layout/lProcess2"/>
    <dgm:cxn modelId="{26A50A41-C681-4F5F-AD43-C4B4507049F0}" type="presParOf" srcId="{D77936B5-2638-4F7A-93E7-030911651478}" destId="{071DC757-A3F8-40C2-AFDD-B0A86B2DA450}" srcOrd="0" destOrd="0" presId="urn:microsoft.com/office/officeart/2005/8/layout/lProcess2"/>
    <dgm:cxn modelId="{F7F88CD1-7FEA-43EA-81F7-B612CD7BC033}" type="presParOf" srcId="{DC36DCFE-4DA4-4182-8366-CCA778F9D261}" destId="{7A74F4BD-FF61-4A5F-8CCC-58CA0684BC4A}" srcOrd="11" destOrd="0" presId="urn:microsoft.com/office/officeart/2005/8/layout/lProcess2"/>
    <dgm:cxn modelId="{F10A069B-274F-4D76-B4BB-339160B59BAF}" type="presParOf" srcId="{DC36DCFE-4DA4-4182-8366-CCA778F9D261}" destId="{683C2EB2-2FE4-448A-A479-30098A28E933}" srcOrd="12" destOrd="0" presId="urn:microsoft.com/office/officeart/2005/8/layout/lProcess2"/>
    <dgm:cxn modelId="{3A5FE257-2BCA-47B2-8E38-A78592D93790}" type="presParOf" srcId="{683C2EB2-2FE4-448A-A479-30098A28E933}" destId="{37212CD8-7681-4DD2-B9BB-AC9078DD3C11}" srcOrd="0" destOrd="0" presId="urn:microsoft.com/office/officeart/2005/8/layout/lProcess2"/>
    <dgm:cxn modelId="{F6575321-5C2B-4903-B7C7-2D6A8085F346}" type="presParOf" srcId="{683C2EB2-2FE4-448A-A479-30098A28E933}" destId="{731E64B6-207A-4BD2-B1CB-323633162CBF}" srcOrd="1" destOrd="0" presId="urn:microsoft.com/office/officeart/2005/8/layout/lProcess2"/>
    <dgm:cxn modelId="{4DCEDE7C-808F-4D7A-9382-A973572DD7D4}" type="presParOf" srcId="{683C2EB2-2FE4-448A-A479-30098A28E933}" destId="{6F591803-E64A-434D-AB47-0DCCFDFC0D9C}" srcOrd="2" destOrd="0" presId="urn:microsoft.com/office/officeart/2005/8/layout/lProcess2"/>
    <dgm:cxn modelId="{1CEDC243-F0F8-43BC-A7B2-50500E1CAB13}" type="presParOf" srcId="{6F591803-E64A-434D-AB47-0DCCFDFC0D9C}" destId="{C056090B-728F-4765-B6D0-2C7CD0A89777}" srcOrd="0" destOrd="0" presId="urn:microsoft.com/office/officeart/2005/8/layout/lProcess2"/>
    <dgm:cxn modelId="{FE25DF5E-A9FF-4988-9F4D-68CFF1D0F8DC}" type="presParOf" srcId="{DC36DCFE-4DA4-4182-8366-CCA778F9D261}" destId="{A1F5CFE7-5235-4475-BEFA-021393E05675}" srcOrd="13" destOrd="0" presId="urn:microsoft.com/office/officeart/2005/8/layout/lProcess2"/>
    <dgm:cxn modelId="{2F6E4ABF-5E25-488A-8943-FC4FDCD9E1E0}" type="presParOf" srcId="{DC36DCFE-4DA4-4182-8366-CCA778F9D261}" destId="{00668CC1-3E60-497E-A921-565F2B6B9740}" srcOrd="14" destOrd="0" presId="urn:microsoft.com/office/officeart/2005/8/layout/lProcess2"/>
    <dgm:cxn modelId="{33C86FE1-CAB8-476C-A385-C28C662BF6D4}" type="presParOf" srcId="{00668CC1-3E60-497E-A921-565F2B6B9740}" destId="{9884F01B-4111-4994-9B7F-4D7B3A65A0CE}" srcOrd="0" destOrd="0" presId="urn:microsoft.com/office/officeart/2005/8/layout/lProcess2"/>
    <dgm:cxn modelId="{B7BC5D05-D8C4-4480-BEED-DA9537AE98B3}" type="presParOf" srcId="{00668CC1-3E60-497E-A921-565F2B6B9740}" destId="{E9BF7BAD-BEFD-4E78-947A-14EC9EB4348A}" srcOrd="1" destOrd="0" presId="urn:microsoft.com/office/officeart/2005/8/layout/lProcess2"/>
    <dgm:cxn modelId="{E2F7617F-FCB2-411C-86AA-BD775561B28D}" type="presParOf" srcId="{00668CC1-3E60-497E-A921-565F2B6B9740}" destId="{95FA6C99-D483-4322-9480-658E0A13C723}" srcOrd="2" destOrd="0" presId="urn:microsoft.com/office/officeart/2005/8/layout/lProcess2"/>
    <dgm:cxn modelId="{76237EF5-5629-4D89-A293-E53F0D95D1F3}" type="presParOf" srcId="{95FA6C99-D483-4322-9480-658E0A13C723}" destId="{59D1E160-A1DB-4EC5-B1DB-F96A12599987}" srcOrd="0" destOrd="0" presId="urn:microsoft.com/office/officeart/2005/8/layout/l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49391-B248-4D35-8002-0CC1452A5F35}">
      <dsp:nvSpPr>
        <dsp:cNvPr id="0" name=""/>
        <dsp:cNvSpPr/>
      </dsp:nvSpPr>
      <dsp:spPr>
        <a:xfrm rot="10800000">
          <a:off x="1707966" y="816"/>
          <a:ext cx="6138687" cy="647022"/>
        </a:xfrm>
        <a:prstGeom prst="homePlate">
          <a:avLst/>
        </a:prstGeom>
        <a:solidFill>
          <a:srgbClr val="435269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319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Programming since 7</a:t>
          </a:r>
          <a:r>
            <a:rPr lang="en-US" sz="2900" kern="1200" baseline="30000" dirty="0">
              <a:solidFill>
                <a:schemeClr val="tx1"/>
              </a:solidFill>
            </a:rPr>
            <a:t>th</a:t>
          </a:r>
          <a:r>
            <a:rPr lang="en-US" sz="2900" kern="1200" dirty="0">
              <a:solidFill>
                <a:schemeClr val="tx1"/>
              </a:solidFill>
            </a:rPr>
            <a:t> grade</a:t>
          </a:r>
        </a:p>
      </dsp:txBody>
      <dsp:txXfrm rot="10800000">
        <a:off x="1869721" y="816"/>
        <a:ext cx="5976932" cy="647022"/>
      </dsp:txXfrm>
    </dsp:sp>
    <dsp:sp modelId="{BB3FB956-C0FA-4C3D-AEC1-4FEAD0AD36C4}">
      <dsp:nvSpPr>
        <dsp:cNvPr id="0" name=""/>
        <dsp:cNvSpPr/>
      </dsp:nvSpPr>
      <dsp:spPr>
        <a:xfrm>
          <a:off x="1384455" y="816"/>
          <a:ext cx="647022" cy="647022"/>
        </a:xfrm>
        <a:prstGeom prst="ellipse">
          <a:avLst/>
        </a:prstGeom>
        <a:solidFill>
          <a:srgbClr val="516482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7B112-A862-48EC-AA75-14B16768D0AD}">
      <dsp:nvSpPr>
        <dsp:cNvPr id="0" name=""/>
        <dsp:cNvSpPr/>
      </dsp:nvSpPr>
      <dsp:spPr>
        <a:xfrm rot="10800000">
          <a:off x="1707966" y="840980"/>
          <a:ext cx="6138687" cy="647022"/>
        </a:xfrm>
        <a:prstGeom prst="homePlate">
          <a:avLst/>
        </a:prstGeom>
        <a:solidFill>
          <a:srgbClr val="435269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319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In the IT industry for 35 years</a:t>
          </a:r>
        </a:p>
      </dsp:txBody>
      <dsp:txXfrm rot="10800000">
        <a:off x="1869721" y="840980"/>
        <a:ext cx="5976932" cy="647022"/>
      </dsp:txXfrm>
    </dsp:sp>
    <dsp:sp modelId="{4A019FEA-64B5-43A0-9553-61155E8A453B}">
      <dsp:nvSpPr>
        <dsp:cNvPr id="0" name=""/>
        <dsp:cNvSpPr/>
      </dsp:nvSpPr>
      <dsp:spPr>
        <a:xfrm>
          <a:off x="1384455" y="840980"/>
          <a:ext cx="647022" cy="647022"/>
        </a:xfrm>
        <a:prstGeom prst="ellipse">
          <a:avLst/>
        </a:prstGeom>
        <a:solidFill>
          <a:srgbClr val="516482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945BC-3BA7-4DEF-A925-86E7BB10D617}">
      <dsp:nvSpPr>
        <dsp:cNvPr id="0" name=""/>
        <dsp:cNvSpPr/>
      </dsp:nvSpPr>
      <dsp:spPr>
        <a:xfrm rot="10800000">
          <a:off x="1707966" y="1681144"/>
          <a:ext cx="6138687" cy="647022"/>
        </a:xfrm>
        <a:prstGeom prst="homePlate">
          <a:avLst/>
        </a:prstGeom>
        <a:solidFill>
          <a:srgbClr val="435269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319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Software Developer/Architect</a:t>
          </a:r>
        </a:p>
      </dsp:txBody>
      <dsp:txXfrm rot="10800000">
        <a:off x="1869721" y="1681144"/>
        <a:ext cx="5976932" cy="647022"/>
      </dsp:txXfrm>
    </dsp:sp>
    <dsp:sp modelId="{637D7D89-3D90-4A38-841C-94288B4BE709}">
      <dsp:nvSpPr>
        <dsp:cNvPr id="0" name=""/>
        <dsp:cNvSpPr/>
      </dsp:nvSpPr>
      <dsp:spPr>
        <a:xfrm>
          <a:off x="1384455" y="1681144"/>
          <a:ext cx="647022" cy="647022"/>
        </a:xfrm>
        <a:prstGeom prst="ellipse">
          <a:avLst/>
        </a:prstGeom>
        <a:solidFill>
          <a:srgbClr val="516482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DB03B-CE25-4BBF-BE39-1488CC49787D}">
      <dsp:nvSpPr>
        <dsp:cNvPr id="0" name=""/>
        <dsp:cNvSpPr/>
      </dsp:nvSpPr>
      <dsp:spPr>
        <a:xfrm rot="10800000">
          <a:off x="1707966" y="2521308"/>
          <a:ext cx="6138687" cy="647022"/>
        </a:xfrm>
        <a:prstGeom prst="homePlate">
          <a:avLst/>
        </a:prstGeom>
        <a:solidFill>
          <a:srgbClr val="435269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319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Owner of Demand Better Solutions</a:t>
          </a:r>
        </a:p>
      </dsp:txBody>
      <dsp:txXfrm rot="10800000">
        <a:off x="1869721" y="2521308"/>
        <a:ext cx="5976932" cy="647022"/>
      </dsp:txXfrm>
    </dsp:sp>
    <dsp:sp modelId="{9252E4CE-8E06-40BE-9DDB-4ABF7B5CDE70}">
      <dsp:nvSpPr>
        <dsp:cNvPr id="0" name=""/>
        <dsp:cNvSpPr/>
      </dsp:nvSpPr>
      <dsp:spPr>
        <a:xfrm>
          <a:off x="1384455" y="2521308"/>
          <a:ext cx="647022" cy="647022"/>
        </a:xfrm>
        <a:prstGeom prst="ellipse">
          <a:avLst/>
        </a:prstGeom>
        <a:solidFill>
          <a:srgbClr val="516482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857BC-A6BA-45FC-8C9E-A55369266CEA}">
      <dsp:nvSpPr>
        <dsp:cNvPr id="0" name=""/>
        <dsp:cNvSpPr/>
      </dsp:nvSpPr>
      <dsp:spPr>
        <a:xfrm rot="10800000">
          <a:off x="1707966" y="3361472"/>
          <a:ext cx="6138687" cy="647022"/>
        </a:xfrm>
        <a:prstGeom prst="homePlate">
          <a:avLst/>
        </a:prstGeom>
        <a:solidFill>
          <a:srgbClr val="435269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319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Part-time digital nomad</a:t>
          </a:r>
        </a:p>
      </dsp:txBody>
      <dsp:txXfrm rot="10800000">
        <a:off x="1869721" y="3361472"/>
        <a:ext cx="5976932" cy="647022"/>
      </dsp:txXfrm>
    </dsp:sp>
    <dsp:sp modelId="{AD82011B-C2B0-4212-B01A-D93179F5D63E}">
      <dsp:nvSpPr>
        <dsp:cNvPr id="0" name=""/>
        <dsp:cNvSpPr/>
      </dsp:nvSpPr>
      <dsp:spPr>
        <a:xfrm>
          <a:off x="1384455" y="3361472"/>
          <a:ext cx="647022" cy="647022"/>
        </a:xfrm>
        <a:prstGeom prst="ellipse">
          <a:avLst/>
        </a:prstGeom>
        <a:solidFill>
          <a:srgbClr val="516482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63851-8D85-494D-92CF-638860A58042}">
      <dsp:nvSpPr>
        <dsp:cNvPr id="0" name=""/>
        <dsp:cNvSpPr/>
      </dsp:nvSpPr>
      <dsp:spPr>
        <a:xfrm>
          <a:off x="18" y="403349"/>
          <a:ext cx="1855454" cy="742181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Support Engineer</a:t>
          </a:r>
        </a:p>
      </dsp:txBody>
      <dsp:txXfrm>
        <a:off x="371109" y="403349"/>
        <a:ext cx="1113273" cy="742181"/>
      </dsp:txXfrm>
    </dsp:sp>
    <dsp:sp modelId="{ADD0A176-BDC2-4867-AB12-86B232530146}">
      <dsp:nvSpPr>
        <dsp:cNvPr id="0" name=""/>
        <dsp:cNvSpPr/>
      </dsp:nvSpPr>
      <dsp:spPr>
        <a:xfrm>
          <a:off x="0" y="1224857"/>
          <a:ext cx="1484363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tx1">
                  <a:lumMod val="95000"/>
                </a:schemeClr>
              </a:solidFill>
            </a:rPr>
            <a:t>Microsoft AB </a:t>
          </a:r>
        </a:p>
      </dsp:txBody>
      <dsp:txXfrm>
        <a:off x="0" y="1224857"/>
        <a:ext cx="1484363" cy="288000"/>
      </dsp:txXfrm>
    </dsp:sp>
    <dsp:sp modelId="{FF22EA92-69C2-4E07-AF21-96A2B6BB9464}">
      <dsp:nvSpPr>
        <dsp:cNvPr id="0" name=""/>
        <dsp:cNvSpPr/>
      </dsp:nvSpPr>
      <dsp:spPr>
        <a:xfrm>
          <a:off x="1639473" y="403349"/>
          <a:ext cx="1855454" cy="742181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Audiotex Engineer</a:t>
          </a:r>
        </a:p>
      </dsp:txBody>
      <dsp:txXfrm>
        <a:off x="2010564" y="403349"/>
        <a:ext cx="1113273" cy="742181"/>
      </dsp:txXfrm>
    </dsp:sp>
    <dsp:sp modelId="{2E3B010F-4C4F-43C6-BB0A-A0884ABCBB80}">
      <dsp:nvSpPr>
        <dsp:cNvPr id="0" name=""/>
        <dsp:cNvSpPr/>
      </dsp:nvSpPr>
      <dsp:spPr>
        <a:xfrm>
          <a:off x="1639473" y="1238303"/>
          <a:ext cx="1484363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tx1">
                  <a:lumMod val="95000"/>
                </a:schemeClr>
              </a:solidFill>
            </a:rPr>
            <a:t>Voice Equipment</a:t>
          </a:r>
        </a:p>
      </dsp:txBody>
      <dsp:txXfrm>
        <a:off x="1639473" y="1238303"/>
        <a:ext cx="1484363" cy="288000"/>
      </dsp:txXfrm>
    </dsp:sp>
    <dsp:sp modelId="{9DAB56DF-E155-4DA5-8663-B57664D7AF1E}">
      <dsp:nvSpPr>
        <dsp:cNvPr id="0" name=""/>
        <dsp:cNvSpPr/>
      </dsp:nvSpPr>
      <dsp:spPr>
        <a:xfrm>
          <a:off x="3278928" y="403349"/>
          <a:ext cx="1855454" cy="742181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Journalist &amp; Test Editor</a:t>
          </a:r>
        </a:p>
      </dsp:txBody>
      <dsp:txXfrm>
        <a:off x="3650019" y="403349"/>
        <a:ext cx="1113273" cy="742181"/>
      </dsp:txXfrm>
    </dsp:sp>
    <dsp:sp modelId="{D7D251C3-0E84-4793-9AD4-C9873E61F2C6}">
      <dsp:nvSpPr>
        <dsp:cNvPr id="0" name=""/>
        <dsp:cNvSpPr/>
      </dsp:nvSpPr>
      <dsp:spPr>
        <a:xfrm>
          <a:off x="3272203" y="1238303"/>
          <a:ext cx="1484363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tx1">
                  <a:lumMod val="95000"/>
                </a:schemeClr>
              </a:solidFill>
            </a:rPr>
            <a:t>IDG Sweden</a:t>
          </a:r>
        </a:p>
      </dsp:txBody>
      <dsp:txXfrm>
        <a:off x="3272203" y="1238303"/>
        <a:ext cx="1484363" cy="288000"/>
      </dsp:txXfrm>
    </dsp:sp>
    <dsp:sp modelId="{A45B6BEC-8B46-4F82-9881-D7F053B974F4}">
      <dsp:nvSpPr>
        <dsp:cNvPr id="0" name=""/>
        <dsp:cNvSpPr/>
      </dsp:nvSpPr>
      <dsp:spPr>
        <a:xfrm>
          <a:off x="4918383" y="403349"/>
          <a:ext cx="1855454" cy="742181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Lotus Notes Developer</a:t>
          </a:r>
        </a:p>
      </dsp:txBody>
      <dsp:txXfrm>
        <a:off x="5289474" y="403349"/>
        <a:ext cx="1113273" cy="742181"/>
      </dsp:txXfrm>
    </dsp:sp>
    <dsp:sp modelId="{6DA7A893-D985-49D0-B87B-E8BCFF963878}">
      <dsp:nvSpPr>
        <dsp:cNvPr id="0" name=""/>
        <dsp:cNvSpPr/>
      </dsp:nvSpPr>
      <dsp:spPr>
        <a:xfrm>
          <a:off x="4925107" y="1238303"/>
          <a:ext cx="1484363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tx1">
                  <a:lumMod val="95000"/>
                </a:schemeClr>
              </a:solidFill>
            </a:rPr>
            <a:t>IDG Boston</a:t>
          </a:r>
        </a:p>
      </dsp:txBody>
      <dsp:txXfrm>
        <a:off x="4925107" y="1238303"/>
        <a:ext cx="1484363" cy="288000"/>
      </dsp:txXfrm>
    </dsp:sp>
    <dsp:sp modelId="{5962B72C-4D16-4C63-9641-D97C15C45C5C}">
      <dsp:nvSpPr>
        <dsp:cNvPr id="0" name=""/>
        <dsp:cNvSpPr/>
      </dsp:nvSpPr>
      <dsp:spPr>
        <a:xfrm>
          <a:off x="6557837" y="403349"/>
          <a:ext cx="1855454" cy="742181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Senior Developer</a:t>
          </a:r>
        </a:p>
      </dsp:txBody>
      <dsp:txXfrm>
        <a:off x="6928928" y="403349"/>
        <a:ext cx="1113273" cy="742181"/>
      </dsp:txXfrm>
    </dsp:sp>
    <dsp:sp modelId="{8FFC5798-6F99-4DCD-9548-77BA9F799401}">
      <dsp:nvSpPr>
        <dsp:cNvPr id="0" name=""/>
        <dsp:cNvSpPr/>
      </dsp:nvSpPr>
      <dsp:spPr>
        <a:xfrm>
          <a:off x="6564562" y="1238303"/>
          <a:ext cx="1484363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tx1">
                  <a:lumMod val="95000"/>
                </a:schemeClr>
              </a:solidFill>
            </a:rPr>
            <a:t>Deep South</a:t>
          </a:r>
        </a:p>
      </dsp:txBody>
      <dsp:txXfrm>
        <a:off x="6564562" y="1238303"/>
        <a:ext cx="1484363" cy="288000"/>
      </dsp:txXfrm>
    </dsp:sp>
    <dsp:sp modelId="{1734DB76-4E36-49E5-9B89-D89F347DC7B6}">
      <dsp:nvSpPr>
        <dsp:cNvPr id="0" name=""/>
        <dsp:cNvSpPr/>
      </dsp:nvSpPr>
      <dsp:spPr>
        <a:xfrm>
          <a:off x="8197292" y="403349"/>
          <a:ext cx="1855454" cy="742181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Senior Consultant</a:t>
          </a:r>
        </a:p>
      </dsp:txBody>
      <dsp:txXfrm>
        <a:off x="8568383" y="403349"/>
        <a:ext cx="1113273" cy="742181"/>
      </dsp:txXfrm>
    </dsp:sp>
    <dsp:sp modelId="{305BC7FC-FDC1-493E-BB55-940FC6535E3F}">
      <dsp:nvSpPr>
        <dsp:cNvPr id="0" name=""/>
        <dsp:cNvSpPr/>
      </dsp:nvSpPr>
      <dsp:spPr>
        <a:xfrm>
          <a:off x="8197292" y="1238303"/>
          <a:ext cx="1484363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tx1">
                  <a:lumMod val="95000"/>
                </a:schemeClr>
              </a:solidFill>
            </a:rPr>
            <a:t>The Vested Group</a:t>
          </a:r>
        </a:p>
      </dsp:txBody>
      <dsp:txXfrm>
        <a:off x="8197292" y="1238303"/>
        <a:ext cx="1484363" cy="288000"/>
      </dsp:txXfrm>
    </dsp:sp>
    <dsp:sp modelId="{205968D8-CC33-4B57-A4AD-2A5B1A0527BC}">
      <dsp:nvSpPr>
        <dsp:cNvPr id="0" name=""/>
        <dsp:cNvSpPr/>
      </dsp:nvSpPr>
      <dsp:spPr>
        <a:xfrm>
          <a:off x="9836747" y="403349"/>
          <a:ext cx="1855454" cy="742181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Master Consultant</a:t>
          </a:r>
        </a:p>
      </dsp:txBody>
      <dsp:txXfrm>
        <a:off x="10207838" y="403349"/>
        <a:ext cx="1113273" cy="742181"/>
      </dsp:txXfrm>
    </dsp:sp>
    <dsp:sp modelId="{06349B7A-03AF-41E7-A90C-83892F147DFE}">
      <dsp:nvSpPr>
        <dsp:cNvPr id="0" name=""/>
        <dsp:cNvSpPr/>
      </dsp:nvSpPr>
      <dsp:spPr>
        <a:xfrm>
          <a:off x="9851472" y="1238303"/>
          <a:ext cx="1484363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tx1">
                  <a:lumMod val="95000"/>
                </a:schemeClr>
              </a:solidFill>
            </a:rPr>
            <a:t>Wipfli</a:t>
          </a:r>
        </a:p>
      </dsp:txBody>
      <dsp:txXfrm>
        <a:off x="9851472" y="1238303"/>
        <a:ext cx="1484363" cy="288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0F590-534C-4531-9958-FE1C62AF03E1}">
      <dsp:nvSpPr>
        <dsp:cNvPr id="0" name=""/>
        <dsp:cNvSpPr/>
      </dsp:nvSpPr>
      <dsp:spPr>
        <a:xfrm rot="10800000">
          <a:off x="932330" y="1232"/>
          <a:ext cx="3240288" cy="464670"/>
        </a:xfrm>
        <a:prstGeom prst="homePlate">
          <a:avLst/>
        </a:prstGeom>
        <a:solidFill>
          <a:srgbClr val="435269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907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RV &amp; Camping</a:t>
          </a:r>
        </a:p>
      </dsp:txBody>
      <dsp:txXfrm rot="10800000">
        <a:off x="1048497" y="1232"/>
        <a:ext cx="3124121" cy="464670"/>
      </dsp:txXfrm>
    </dsp:sp>
    <dsp:sp modelId="{1288B577-9FFF-4512-AAA4-91B373CFB711}">
      <dsp:nvSpPr>
        <dsp:cNvPr id="0" name=""/>
        <dsp:cNvSpPr/>
      </dsp:nvSpPr>
      <dsp:spPr>
        <a:xfrm>
          <a:off x="699995" y="1232"/>
          <a:ext cx="464670" cy="464670"/>
        </a:xfrm>
        <a:prstGeom prst="ellipse">
          <a:avLst/>
        </a:prstGeom>
        <a:solidFill>
          <a:srgbClr val="51648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88708-0224-41B8-8041-8EFFF8EDC143}">
      <dsp:nvSpPr>
        <dsp:cNvPr id="0" name=""/>
        <dsp:cNvSpPr/>
      </dsp:nvSpPr>
      <dsp:spPr>
        <a:xfrm rot="10800000">
          <a:off x="932330" y="604610"/>
          <a:ext cx="3240288" cy="464670"/>
        </a:xfrm>
        <a:prstGeom prst="homePlate">
          <a:avLst/>
        </a:prstGeom>
        <a:solidFill>
          <a:srgbClr val="435269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907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Traveling</a:t>
          </a:r>
        </a:p>
      </dsp:txBody>
      <dsp:txXfrm rot="10800000">
        <a:off x="1048497" y="604610"/>
        <a:ext cx="3124121" cy="464670"/>
      </dsp:txXfrm>
    </dsp:sp>
    <dsp:sp modelId="{DF564E68-7C19-4258-883A-197DD10D4079}">
      <dsp:nvSpPr>
        <dsp:cNvPr id="0" name=""/>
        <dsp:cNvSpPr/>
      </dsp:nvSpPr>
      <dsp:spPr>
        <a:xfrm>
          <a:off x="699995" y="604610"/>
          <a:ext cx="464670" cy="464670"/>
        </a:xfrm>
        <a:prstGeom prst="ellipse">
          <a:avLst/>
        </a:prstGeom>
        <a:solidFill>
          <a:srgbClr val="51648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2CC5B-2DD6-4A57-9325-B4F1258CF68E}">
      <dsp:nvSpPr>
        <dsp:cNvPr id="0" name=""/>
        <dsp:cNvSpPr/>
      </dsp:nvSpPr>
      <dsp:spPr>
        <a:xfrm rot="10800000">
          <a:off x="932330" y="1207989"/>
          <a:ext cx="3240288" cy="464670"/>
        </a:xfrm>
        <a:prstGeom prst="homePlate">
          <a:avLst/>
        </a:prstGeom>
        <a:solidFill>
          <a:srgbClr val="435269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907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SCUBA diving</a:t>
          </a:r>
        </a:p>
      </dsp:txBody>
      <dsp:txXfrm rot="10800000">
        <a:off x="1048497" y="1207989"/>
        <a:ext cx="3124121" cy="464670"/>
      </dsp:txXfrm>
    </dsp:sp>
    <dsp:sp modelId="{726A68AE-3AA2-4A4B-9810-4AAC0EC96DE9}">
      <dsp:nvSpPr>
        <dsp:cNvPr id="0" name=""/>
        <dsp:cNvSpPr/>
      </dsp:nvSpPr>
      <dsp:spPr>
        <a:xfrm>
          <a:off x="699995" y="1207989"/>
          <a:ext cx="464670" cy="464670"/>
        </a:xfrm>
        <a:prstGeom prst="ellipse">
          <a:avLst/>
        </a:prstGeom>
        <a:solidFill>
          <a:srgbClr val="51648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89993-DF4C-4829-A931-DD47DFBE5FD9}">
      <dsp:nvSpPr>
        <dsp:cNvPr id="0" name=""/>
        <dsp:cNvSpPr/>
      </dsp:nvSpPr>
      <dsp:spPr>
        <a:xfrm rot="10800000">
          <a:off x="932330" y="1811367"/>
          <a:ext cx="3240288" cy="464670"/>
        </a:xfrm>
        <a:prstGeom prst="homePlate">
          <a:avLst/>
        </a:prstGeom>
        <a:solidFill>
          <a:srgbClr val="435269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907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Woodworking</a:t>
          </a:r>
        </a:p>
      </dsp:txBody>
      <dsp:txXfrm rot="10800000">
        <a:off x="1048497" y="1811367"/>
        <a:ext cx="3124121" cy="464670"/>
      </dsp:txXfrm>
    </dsp:sp>
    <dsp:sp modelId="{34B1BBDA-E0FC-413A-93CC-151195B7D7C4}">
      <dsp:nvSpPr>
        <dsp:cNvPr id="0" name=""/>
        <dsp:cNvSpPr/>
      </dsp:nvSpPr>
      <dsp:spPr>
        <a:xfrm>
          <a:off x="699995" y="1811367"/>
          <a:ext cx="464670" cy="464670"/>
        </a:xfrm>
        <a:prstGeom prst="ellipse">
          <a:avLst/>
        </a:prstGeom>
        <a:solidFill>
          <a:srgbClr val="51648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624D8-443A-4CF0-8B3C-1109152AFFB9}">
      <dsp:nvSpPr>
        <dsp:cNvPr id="0" name=""/>
        <dsp:cNvSpPr/>
      </dsp:nvSpPr>
      <dsp:spPr>
        <a:xfrm rot="10800000">
          <a:off x="932330" y="2414746"/>
          <a:ext cx="3240288" cy="464670"/>
        </a:xfrm>
        <a:prstGeom prst="homePlate">
          <a:avLst/>
        </a:prstGeom>
        <a:solidFill>
          <a:srgbClr val="435269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907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Cooking &amp; Baking</a:t>
          </a:r>
        </a:p>
      </dsp:txBody>
      <dsp:txXfrm rot="10800000">
        <a:off x="1048497" y="2414746"/>
        <a:ext cx="3124121" cy="464670"/>
      </dsp:txXfrm>
    </dsp:sp>
    <dsp:sp modelId="{CFF324E5-0402-46FA-B0BF-068CD2D055E1}">
      <dsp:nvSpPr>
        <dsp:cNvPr id="0" name=""/>
        <dsp:cNvSpPr/>
      </dsp:nvSpPr>
      <dsp:spPr>
        <a:xfrm>
          <a:off x="699995" y="2414746"/>
          <a:ext cx="464670" cy="464670"/>
        </a:xfrm>
        <a:prstGeom prst="ellipse">
          <a:avLst/>
        </a:prstGeom>
        <a:solidFill>
          <a:srgbClr val="51648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52BBC-0E78-4EC1-835F-FAB37A79B397}">
      <dsp:nvSpPr>
        <dsp:cNvPr id="0" name=""/>
        <dsp:cNvSpPr/>
      </dsp:nvSpPr>
      <dsp:spPr>
        <a:xfrm rot="10800000">
          <a:off x="932330" y="3018124"/>
          <a:ext cx="3240288" cy="464670"/>
        </a:xfrm>
        <a:prstGeom prst="homePlate">
          <a:avLst/>
        </a:prstGeom>
        <a:solidFill>
          <a:srgbClr val="435269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907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Programming</a:t>
          </a:r>
        </a:p>
      </dsp:txBody>
      <dsp:txXfrm rot="10800000">
        <a:off x="1048497" y="3018124"/>
        <a:ext cx="3124121" cy="464670"/>
      </dsp:txXfrm>
    </dsp:sp>
    <dsp:sp modelId="{BCC88F84-263C-48F7-8146-E64690AA44B0}">
      <dsp:nvSpPr>
        <dsp:cNvPr id="0" name=""/>
        <dsp:cNvSpPr/>
      </dsp:nvSpPr>
      <dsp:spPr>
        <a:xfrm>
          <a:off x="699995" y="3018124"/>
          <a:ext cx="464670" cy="464670"/>
        </a:xfrm>
        <a:prstGeom prst="ellipse">
          <a:avLst/>
        </a:prstGeom>
        <a:solidFill>
          <a:srgbClr val="51648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73BD2-9DCF-48B2-9DC3-BE03B1AB1DF9}">
      <dsp:nvSpPr>
        <dsp:cNvPr id="0" name=""/>
        <dsp:cNvSpPr/>
      </dsp:nvSpPr>
      <dsp:spPr>
        <a:xfrm rot="10800000">
          <a:off x="932330" y="3621503"/>
          <a:ext cx="3240288" cy="464670"/>
        </a:xfrm>
        <a:prstGeom prst="homePlate">
          <a:avLst/>
        </a:prstGeom>
        <a:solidFill>
          <a:srgbClr val="435269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907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Electronics</a:t>
          </a:r>
        </a:p>
      </dsp:txBody>
      <dsp:txXfrm rot="10800000">
        <a:off x="1048497" y="3621503"/>
        <a:ext cx="3124121" cy="464670"/>
      </dsp:txXfrm>
    </dsp:sp>
    <dsp:sp modelId="{ABEBB077-6A4D-4066-9AA6-1F04E2F978D9}">
      <dsp:nvSpPr>
        <dsp:cNvPr id="0" name=""/>
        <dsp:cNvSpPr/>
      </dsp:nvSpPr>
      <dsp:spPr>
        <a:xfrm>
          <a:off x="699995" y="3621503"/>
          <a:ext cx="464670" cy="464670"/>
        </a:xfrm>
        <a:prstGeom prst="ellipse">
          <a:avLst/>
        </a:prstGeom>
        <a:solidFill>
          <a:srgbClr val="51648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3499F-7C50-4013-94C8-AEE4F2E133F0}">
      <dsp:nvSpPr>
        <dsp:cNvPr id="0" name=""/>
        <dsp:cNvSpPr/>
      </dsp:nvSpPr>
      <dsp:spPr>
        <a:xfrm rot="10800000">
          <a:off x="932330" y="4224882"/>
          <a:ext cx="3240288" cy="464670"/>
        </a:xfrm>
        <a:prstGeom prst="homePlate">
          <a:avLst/>
        </a:prstGeom>
        <a:solidFill>
          <a:srgbClr val="435269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907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Shooting</a:t>
          </a:r>
        </a:p>
      </dsp:txBody>
      <dsp:txXfrm rot="10800000">
        <a:off x="1048497" y="4224882"/>
        <a:ext cx="3124121" cy="464670"/>
      </dsp:txXfrm>
    </dsp:sp>
    <dsp:sp modelId="{8E89EF79-F58E-4724-927E-2080841FD499}">
      <dsp:nvSpPr>
        <dsp:cNvPr id="0" name=""/>
        <dsp:cNvSpPr/>
      </dsp:nvSpPr>
      <dsp:spPr>
        <a:xfrm>
          <a:off x="699995" y="4224882"/>
          <a:ext cx="464670" cy="464670"/>
        </a:xfrm>
        <a:prstGeom prst="ellipse">
          <a:avLst/>
        </a:prstGeom>
        <a:solidFill>
          <a:srgbClr val="51648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AE1AB-E2BF-450B-88D8-47464944F438}">
      <dsp:nvSpPr>
        <dsp:cNvPr id="0" name=""/>
        <dsp:cNvSpPr/>
      </dsp:nvSpPr>
      <dsp:spPr>
        <a:xfrm>
          <a:off x="3397" y="407042"/>
          <a:ext cx="3312136" cy="1324854"/>
        </a:xfrm>
        <a:prstGeom prst="rect">
          <a:avLst/>
        </a:prstGeom>
        <a:solidFill>
          <a:srgbClr val="43526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Univers" panose="020B0503020202020204" pitchFamily="34" charset="0"/>
            </a:rPr>
            <a:t>Modern UX and UI</a:t>
          </a:r>
        </a:p>
      </dsp:txBody>
      <dsp:txXfrm>
        <a:off x="3397" y="407042"/>
        <a:ext cx="3312136" cy="1324854"/>
      </dsp:txXfrm>
    </dsp:sp>
    <dsp:sp modelId="{75D3A4E3-1C94-4949-BD4E-D34A447A6FCC}">
      <dsp:nvSpPr>
        <dsp:cNvPr id="0" name=""/>
        <dsp:cNvSpPr/>
      </dsp:nvSpPr>
      <dsp:spPr>
        <a:xfrm>
          <a:off x="3397" y="1731897"/>
          <a:ext cx="3312136" cy="2854800"/>
        </a:xfrm>
        <a:prstGeom prst="rect">
          <a:avLst/>
        </a:prstGeom>
        <a:solidFill>
          <a:schemeClr val="tx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Make software easy to use</a:t>
          </a: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Clean and efficient UI</a:t>
          </a: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Easy to find functions</a:t>
          </a: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Instinctual design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Increase user satisfaction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Boost adaptation by users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Improve productivity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Reduce stress and burnout</a:t>
          </a:r>
        </a:p>
      </dsp:txBody>
      <dsp:txXfrm>
        <a:off x="3397" y="1731897"/>
        <a:ext cx="3312136" cy="2854800"/>
      </dsp:txXfrm>
    </dsp:sp>
    <dsp:sp modelId="{70B9F05D-A045-4B5A-B2BD-EDB0AD2CB6A4}">
      <dsp:nvSpPr>
        <dsp:cNvPr id="0" name=""/>
        <dsp:cNvSpPr/>
      </dsp:nvSpPr>
      <dsp:spPr>
        <a:xfrm>
          <a:off x="3779232" y="407042"/>
          <a:ext cx="3312136" cy="1324854"/>
        </a:xfrm>
        <a:prstGeom prst="rect">
          <a:avLst/>
        </a:prstGeom>
        <a:solidFill>
          <a:srgbClr val="43526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Univers" panose="020B0503020202020204" pitchFamily="34" charset="0"/>
            </a:rPr>
            <a:t>Modern Applications </a:t>
          </a:r>
        </a:p>
      </dsp:txBody>
      <dsp:txXfrm>
        <a:off x="3779232" y="407042"/>
        <a:ext cx="3312136" cy="1324854"/>
      </dsp:txXfrm>
    </dsp:sp>
    <dsp:sp modelId="{E0C4FCD3-84E7-42AF-891F-C1BA9DD9EF39}">
      <dsp:nvSpPr>
        <dsp:cNvPr id="0" name=""/>
        <dsp:cNvSpPr/>
      </dsp:nvSpPr>
      <dsp:spPr>
        <a:xfrm>
          <a:off x="3779232" y="1731897"/>
          <a:ext cx="3312136" cy="2854800"/>
        </a:xfrm>
        <a:prstGeom prst="rect">
          <a:avLst/>
        </a:prstGeom>
        <a:solidFill>
          <a:schemeClr val="tx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New development</a:t>
          </a: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Web browser</a:t>
          </a: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Notes client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Modernize existing apps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Data migration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Integration with Domino</a:t>
          </a: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REST API</a:t>
          </a: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Web Services</a:t>
          </a:r>
        </a:p>
      </dsp:txBody>
      <dsp:txXfrm>
        <a:off x="3779232" y="1731897"/>
        <a:ext cx="3312136" cy="2854800"/>
      </dsp:txXfrm>
    </dsp:sp>
    <dsp:sp modelId="{53F65A1C-3D26-4E42-BBD9-990F1053BD03}">
      <dsp:nvSpPr>
        <dsp:cNvPr id="0" name=""/>
        <dsp:cNvSpPr/>
      </dsp:nvSpPr>
      <dsp:spPr>
        <a:xfrm>
          <a:off x="7555068" y="407042"/>
          <a:ext cx="3312136" cy="1324854"/>
        </a:xfrm>
        <a:prstGeom prst="rect">
          <a:avLst/>
        </a:prstGeom>
        <a:solidFill>
          <a:srgbClr val="43526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Univers" panose="020B0503020202020204" pitchFamily="34" charset="0"/>
            </a:rPr>
            <a:t>Modern Technologies</a:t>
          </a:r>
        </a:p>
      </dsp:txBody>
      <dsp:txXfrm>
        <a:off x="7555068" y="407042"/>
        <a:ext cx="3312136" cy="1324854"/>
      </dsp:txXfrm>
    </dsp:sp>
    <dsp:sp modelId="{301B3564-0FAB-4FB6-98D0-FE34FF4C422A}">
      <dsp:nvSpPr>
        <dsp:cNvPr id="0" name=""/>
        <dsp:cNvSpPr/>
      </dsp:nvSpPr>
      <dsp:spPr>
        <a:xfrm>
          <a:off x="7555068" y="1731897"/>
          <a:ext cx="3312136" cy="2854800"/>
        </a:xfrm>
        <a:prstGeom prst="rect">
          <a:avLst/>
        </a:prstGeom>
        <a:solidFill>
          <a:schemeClr val="tx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Javascript/jQuery</a:t>
          </a:r>
          <a:endParaRPr lang="en-US" sz="1800" kern="1200" dirty="0">
            <a:solidFill>
              <a:srgbClr val="435269"/>
            </a:solidFill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REST</a:t>
          </a:r>
          <a:endParaRPr lang="en-US" sz="1800" kern="1200" dirty="0">
            <a:solidFill>
              <a:srgbClr val="435269"/>
            </a:solidFill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  <a:latin typeface="Univers" panose="020B0503020202020204" pitchFamily="34" charset="0"/>
            </a:rPr>
            <a:t>Mobile</a:t>
          </a:r>
          <a:endParaRPr lang="en-US" sz="1800" kern="1200" dirty="0">
            <a:solidFill>
              <a:srgbClr val="435269"/>
            </a:solidFill>
          </a:endParaRP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</a:rPr>
            <a:t>HCL Nomad</a:t>
          </a: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</a:rPr>
            <a:t>React Native</a:t>
          </a: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</a:rPr>
            <a:t>Custom mobile Domino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</a:rPr>
            <a:t> Node.js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435269"/>
              </a:solidFill>
            </a:rPr>
            <a:t>HCL Notes &amp; Domino</a:t>
          </a:r>
        </a:p>
      </dsp:txBody>
      <dsp:txXfrm>
        <a:off x="7555068" y="1731897"/>
        <a:ext cx="3312136" cy="2854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A78F5-09B8-42C3-8521-9BDFBC49BBF3}">
      <dsp:nvSpPr>
        <dsp:cNvPr id="0" name=""/>
        <dsp:cNvSpPr/>
      </dsp:nvSpPr>
      <dsp:spPr>
        <a:xfrm rot="5400000">
          <a:off x="-158987" y="163483"/>
          <a:ext cx="1059919" cy="741943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rgbClr val="43526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en-US" sz="2000" kern="1200" dirty="0">
            <a:latin typeface="Univers" panose="020B05030202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800" kern="1200" dirty="0">
              <a:latin typeface="Univers" panose="020B0503020202020204" pitchFamily="34" charset="0"/>
            </a:rPr>
            <a:t>1</a:t>
          </a:r>
        </a:p>
      </dsp:txBody>
      <dsp:txXfrm rot="-5400000">
        <a:off x="2" y="375467"/>
        <a:ext cx="741943" cy="317976"/>
      </dsp:txXfrm>
    </dsp:sp>
    <dsp:sp modelId="{0B445676-5EC3-4904-83BF-6B9B4F54A535}">
      <dsp:nvSpPr>
        <dsp:cNvPr id="0" name=""/>
        <dsp:cNvSpPr/>
      </dsp:nvSpPr>
      <dsp:spPr>
        <a:xfrm rot="5400000">
          <a:off x="3817963" y="-3071524"/>
          <a:ext cx="689309" cy="6841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rgbClr val="435269"/>
              </a:solidFill>
            </a:rPr>
            <a:t>What is Node-RED?</a:t>
          </a:r>
        </a:p>
      </dsp:txBody>
      <dsp:txXfrm rot="-5400000">
        <a:off x="741944" y="38144"/>
        <a:ext cx="6807700" cy="622011"/>
      </dsp:txXfrm>
    </dsp:sp>
    <dsp:sp modelId="{A56C40CF-8E68-40BC-8CA2-7613E1321334}">
      <dsp:nvSpPr>
        <dsp:cNvPr id="0" name=""/>
        <dsp:cNvSpPr/>
      </dsp:nvSpPr>
      <dsp:spPr>
        <a:xfrm rot="5400000">
          <a:off x="-158987" y="1106075"/>
          <a:ext cx="1059919" cy="741943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rgbClr val="43526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Univers" panose="020B0503020202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Univers" panose="020B0503020202020204" pitchFamily="34" charset="0"/>
            </a:rPr>
            <a:t>2</a:t>
          </a:r>
        </a:p>
      </dsp:txBody>
      <dsp:txXfrm rot="-5400000">
        <a:off x="2" y="1318059"/>
        <a:ext cx="741943" cy="317976"/>
      </dsp:txXfrm>
    </dsp:sp>
    <dsp:sp modelId="{EB492912-ACAC-440C-9FEB-B098BF69874C}">
      <dsp:nvSpPr>
        <dsp:cNvPr id="0" name=""/>
        <dsp:cNvSpPr/>
      </dsp:nvSpPr>
      <dsp:spPr>
        <a:xfrm rot="5400000">
          <a:off x="3818144" y="-2129112"/>
          <a:ext cx="688947" cy="6841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rgbClr val="435269"/>
              </a:solidFill>
            </a:rPr>
            <a:t>Building a simple Node-RED flow</a:t>
          </a:r>
        </a:p>
      </dsp:txBody>
      <dsp:txXfrm rot="-5400000">
        <a:off x="741943" y="980721"/>
        <a:ext cx="6807717" cy="621683"/>
      </dsp:txXfrm>
    </dsp:sp>
    <dsp:sp modelId="{2241ECB4-92DD-42AB-AFA0-58BCC348B4AD}">
      <dsp:nvSpPr>
        <dsp:cNvPr id="0" name=""/>
        <dsp:cNvSpPr/>
      </dsp:nvSpPr>
      <dsp:spPr>
        <a:xfrm rot="5400000">
          <a:off x="-158987" y="2048668"/>
          <a:ext cx="1059919" cy="741943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rgbClr val="43526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latin typeface="Univers" panose="020B0503020202020204" pitchFamily="34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Univers" panose="020B0503020202020204" pitchFamily="34" charset="0"/>
            </a:rPr>
            <a:t>3</a:t>
          </a:r>
        </a:p>
      </dsp:txBody>
      <dsp:txXfrm rot="-5400000">
        <a:off x="2" y="2260652"/>
        <a:ext cx="741943" cy="317976"/>
      </dsp:txXfrm>
    </dsp:sp>
    <dsp:sp modelId="{23E3CF69-3653-4EC9-9A66-2DD527EB81A6}">
      <dsp:nvSpPr>
        <dsp:cNvPr id="0" name=""/>
        <dsp:cNvSpPr/>
      </dsp:nvSpPr>
      <dsp:spPr>
        <a:xfrm rot="5400000">
          <a:off x="3818144" y="-1186520"/>
          <a:ext cx="688947" cy="6841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rgbClr val="435269"/>
              </a:solidFill>
            </a:rPr>
            <a:t>Translation (English to Spanish) using IBM Watson</a:t>
          </a:r>
        </a:p>
      </dsp:txBody>
      <dsp:txXfrm rot="-5400000">
        <a:off x="741943" y="1923313"/>
        <a:ext cx="6807717" cy="621683"/>
      </dsp:txXfrm>
    </dsp:sp>
    <dsp:sp modelId="{1922B31F-670C-42A2-97B1-E045EC05EA1D}">
      <dsp:nvSpPr>
        <dsp:cNvPr id="0" name=""/>
        <dsp:cNvSpPr/>
      </dsp:nvSpPr>
      <dsp:spPr>
        <a:xfrm rot="5400000">
          <a:off x="-158987" y="2991261"/>
          <a:ext cx="1059919" cy="741943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rgbClr val="43526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Univers" panose="020B0503020202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Univers" panose="020B0503020202020204" pitchFamily="34" charset="0"/>
            </a:rPr>
            <a:t>4</a:t>
          </a:r>
        </a:p>
      </dsp:txBody>
      <dsp:txXfrm rot="-5400000">
        <a:off x="2" y="3203245"/>
        <a:ext cx="741943" cy="317976"/>
      </dsp:txXfrm>
    </dsp:sp>
    <dsp:sp modelId="{6ED74B79-C036-4F1B-AD25-D72EA9E4A6B2}">
      <dsp:nvSpPr>
        <dsp:cNvPr id="0" name=""/>
        <dsp:cNvSpPr/>
      </dsp:nvSpPr>
      <dsp:spPr>
        <a:xfrm rot="5400000">
          <a:off x="3818144" y="-243927"/>
          <a:ext cx="688947" cy="6841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rgbClr val="435269"/>
              </a:solidFill>
            </a:rPr>
            <a:t>Integrate Node-RED into your own solutions</a:t>
          </a:r>
        </a:p>
      </dsp:txBody>
      <dsp:txXfrm rot="-5400000">
        <a:off x="741943" y="2865906"/>
        <a:ext cx="6807717" cy="621683"/>
      </dsp:txXfrm>
    </dsp:sp>
    <dsp:sp modelId="{8DE57EE2-41B9-4B4E-AC03-47C5670400CF}">
      <dsp:nvSpPr>
        <dsp:cNvPr id="0" name=""/>
        <dsp:cNvSpPr/>
      </dsp:nvSpPr>
      <dsp:spPr>
        <a:xfrm rot="5400000">
          <a:off x="-158987" y="3933854"/>
          <a:ext cx="1059919" cy="741943"/>
        </a:xfrm>
        <a:prstGeom prst="chevron">
          <a:avLst/>
        </a:prstGeom>
        <a:solidFill>
          <a:srgbClr val="435269"/>
        </a:solidFill>
        <a:ln w="12700" cap="flat" cmpd="sng" algn="ctr">
          <a:solidFill>
            <a:srgbClr val="43526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>
            <a:latin typeface="Univers" panose="020B0503020202020204" pitchFamily="34" charset="0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Univers" panose="020B0503020202020204" pitchFamily="34" charset="0"/>
            </a:rPr>
            <a:t>5	</a:t>
          </a:r>
        </a:p>
      </dsp:txBody>
      <dsp:txXfrm rot="-5400000">
        <a:off x="2" y="4145838"/>
        <a:ext cx="741943" cy="317976"/>
      </dsp:txXfrm>
    </dsp:sp>
    <dsp:sp modelId="{8EBB65D5-7DA9-4FE6-864B-8DCDBF5B05D3}">
      <dsp:nvSpPr>
        <dsp:cNvPr id="0" name=""/>
        <dsp:cNvSpPr/>
      </dsp:nvSpPr>
      <dsp:spPr>
        <a:xfrm rot="5400000">
          <a:off x="3818144" y="698665"/>
          <a:ext cx="688947" cy="6841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rgbClr val="435269"/>
              </a:solidFill>
            </a:rPr>
            <a:t>Domino Flows using the </a:t>
          </a:r>
          <a:r>
            <a:rPr lang="en-US" sz="2400" kern="1200" dirty="0" err="1">
              <a:solidFill>
                <a:srgbClr val="435269"/>
              </a:solidFill>
            </a:rPr>
            <a:t>AppDev</a:t>
          </a:r>
          <a:r>
            <a:rPr lang="en-US" sz="2400" kern="1200" dirty="0">
              <a:solidFill>
                <a:srgbClr val="435269"/>
              </a:solidFill>
            </a:rPr>
            <a:t> Pack</a:t>
          </a:r>
        </a:p>
      </dsp:txBody>
      <dsp:txXfrm rot="-5400000">
        <a:off x="741943" y="3808498"/>
        <a:ext cx="6807717" cy="6216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06F39-24D6-459F-991F-12AC18520DD1}">
      <dsp:nvSpPr>
        <dsp:cNvPr id="0" name=""/>
        <dsp:cNvSpPr/>
      </dsp:nvSpPr>
      <dsp:spPr>
        <a:xfrm rot="5400000">
          <a:off x="4432063" y="-1618049"/>
          <a:ext cx="1194145" cy="4733304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346075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100" kern="1200" dirty="0">
              <a:solidFill>
                <a:srgbClr val="435269"/>
              </a:solidFill>
              <a:latin typeface="Univers" panose="020B0503020202020204" pitchFamily="34" charset="0"/>
            </a:rPr>
            <a:t>CRUD</a:t>
          </a:r>
          <a:r>
            <a:rPr lang="en-CA" sz="2100" kern="1200" baseline="40000" dirty="0">
              <a:solidFill>
                <a:srgbClr val="435269"/>
              </a:solidFill>
              <a:latin typeface="Univers" panose="020B0503020202020204" pitchFamily="34" charset="0"/>
            </a:rPr>
            <a:t>1</a:t>
          </a:r>
          <a:endParaRPr lang="en-US" sz="2100" kern="1200" dirty="0">
            <a:solidFill>
              <a:srgbClr val="435269"/>
            </a:solidFill>
            <a:latin typeface="Univers" panose="020B0503020202020204" pitchFamily="34" charset="0"/>
          </a:endParaRPr>
        </a:p>
        <a:p>
          <a:pPr marL="346075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100" kern="1200" dirty="0">
              <a:solidFill>
                <a:srgbClr val="435269"/>
              </a:solidFill>
              <a:latin typeface="Univers" panose="020B0503020202020204" pitchFamily="34" charset="0"/>
            </a:rPr>
            <a:t>Document Manager</a:t>
          </a:r>
          <a:endParaRPr lang="en-US" sz="2100" kern="1200" dirty="0">
            <a:solidFill>
              <a:srgbClr val="435269"/>
            </a:solidFill>
            <a:latin typeface="Univers" panose="020B0503020202020204" pitchFamily="34" charset="0"/>
          </a:endParaRPr>
        </a:p>
        <a:p>
          <a:pPr marL="346075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100" kern="1200" dirty="0">
              <a:solidFill>
                <a:srgbClr val="435269"/>
              </a:solidFill>
              <a:latin typeface="Univers" panose="020B0503020202020204" pitchFamily="34" charset="0"/>
            </a:rPr>
            <a:t>Explain Query</a:t>
          </a:r>
          <a:endParaRPr lang="en-US" sz="2100" kern="1200" dirty="0">
            <a:solidFill>
              <a:srgbClr val="435269"/>
            </a:solidFill>
            <a:latin typeface="Univers" panose="020B0503020202020204" pitchFamily="34" charset="0"/>
          </a:endParaRPr>
        </a:p>
      </dsp:txBody>
      <dsp:txXfrm rot="-5400000">
        <a:off x="2662484" y="209823"/>
        <a:ext cx="4675011" cy="1077559"/>
      </dsp:txXfrm>
    </dsp:sp>
    <dsp:sp modelId="{7E2D48E3-0B06-41F1-B15A-1AA1ADF3E380}">
      <dsp:nvSpPr>
        <dsp:cNvPr id="0" name=""/>
        <dsp:cNvSpPr/>
      </dsp:nvSpPr>
      <dsp:spPr>
        <a:xfrm>
          <a:off x="0" y="2261"/>
          <a:ext cx="2662484" cy="1492681"/>
        </a:xfrm>
        <a:prstGeom prst="roundRect">
          <a:avLst/>
        </a:prstGeom>
        <a:gradFill rotWithShape="0">
          <a:gsLst>
            <a:gs pos="0">
              <a:srgbClr val="435269"/>
            </a:gs>
            <a:gs pos="50000">
              <a:srgbClr val="516482"/>
            </a:gs>
            <a:gs pos="100000">
              <a:srgbClr val="435269"/>
            </a:gs>
          </a:gsLst>
          <a:lin ang="5400000" scaled="0"/>
        </a:gradFill>
        <a:ln w="15875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>
              <a:latin typeface="Univers" panose="020B0503020202020204" pitchFamily="34" charset="0"/>
            </a:rPr>
            <a:t>Node-RED </a:t>
          </a:r>
          <a:r>
            <a:rPr lang="en-CA" sz="2000" kern="1200" dirty="0">
              <a:latin typeface="Univers" panose="020B0503020202020204" pitchFamily="34" charset="0"/>
            </a:rPr>
            <a:t>with </a:t>
          </a:r>
          <a:br>
            <a:rPr lang="en-CA" sz="2000" kern="1200" dirty="0">
              <a:latin typeface="Univers" panose="020B0503020202020204" pitchFamily="34" charset="0"/>
            </a:rPr>
          </a:br>
          <a:r>
            <a:rPr lang="en-CA" sz="2000" kern="1200" dirty="0">
              <a:latin typeface="Univers" panose="020B0503020202020204" pitchFamily="34" charset="0"/>
            </a:rPr>
            <a:t>Domino 10 Flows</a:t>
          </a:r>
          <a:endParaRPr lang="en-US" sz="2000" kern="1200" dirty="0">
            <a:latin typeface="Univers" panose="020B0503020202020204" pitchFamily="34" charset="0"/>
          </a:endParaRPr>
        </a:p>
      </dsp:txBody>
      <dsp:txXfrm>
        <a:off x="72867" y="75128"/>
        <a:ext cx="2516750" cy="1346947"/>
      </dsp:txXfrm>
    </dsp:sp>
    <dsp:sp modelId="{A27911DE-9AE8-47D1-B053-1067F6B4DA6B}">
      <dsp:nvSpPr>
        <dsp:cNvPr id="0" name=""/>
        <dsp:cNvSpPr/>
      </dsp:nvSpPr>
      <dsp:spPr>
        <a:xfrm rot="5400000">
          <a:off x="4432063" y="-50733"/>
          <a:ext cx="1194145" cy="4733304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346075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100" kern="1200" dirty="0">
              <a:solidFill>
                <a:srgbClr val="435269"/>
              </a:solidFill>
              <a:latin typeface="Univers" panose="020B0503020202020204" pitchFamily="34" charset="0"/>
            </a:rPr>
            <a:t>Server 10.0.1 with </a:t>
          </a:r>
          <a:r>
            <a:rPr lang="en-CA" sz="2100" kern="1200" dirty="0" err="1">
              <a:solidFill>
                <a:srgbClr val="435269"/>
              </a:solidFill>
              <a:latin typeface="Univers" panose="020B0503020202020204" pitchFamily="34" charset="0"/>
            </a:rPr>
            <a:t>FixPack</a:t>
          </a:r>
          <a:r>
            <a:rPr lang="en-CA" sz="2100" kern="1200" dirty="0">
              <a:solidFill>
                <a:srgbClr val="435269"/>
              </a:solidFill>
              <a:latin typeface="Univers" panose="020B0503020202020204" pitchFamily="34" charset="0"/>
            </a:rPr>
            <a:t> 2+</a:t>
          </a:r>
          <a:endParaRPr lang="en-US" sz="2100" kern="1200" dirty="0">
            <a:solidFill>
              <a:srgbClr val="435269"/>
            </a:solidFill>
            <a:latin typeface="Univers" panose="020B0503020202020204" pitchFamily="34" charset="0"/>
          </a:endParaRPr>
        </a:p>
        <a:p>
          <a:pPr marL="346075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100" kern="1200" dirty="0">
              <a:solidFill>
                <a:srgbClr val="435269"/>
              </a:solidFill>
              <a:latin typeface="Univers" panose="020B0503020202020204" pitchFamily="34" charset="0"/>
            </a:rPr>
            <a:t>Server 10.0.2 or later</a:t>
          </a:r>
          <a:endParaRPr lang="en-US" sz="2100" kern="1200" dirty="0">
            <a:solidFill>
              <a:srgbClr val="435269"/>
            </a:solidFill>
            <a:latin typeface="Univers" panose="020B0503020202020204" pitchFamily="34" charset="0"/>
          </a:endParaRPr>
        </a:p>
      </dsp:txBody>
      <dsp:txXfrm rot="-5400000">
        <a:off x="2662484" y="1777139"/>
        <a:ext cx="4675011" cy="1077559"/>
      </dsp:txXfrm>
    </dsp:sp>
    <dsp:sp modelId="{A80D089F-3C3B-4C71-91EB-DD87EE55FE8F}">
      <dsp:nvSpPr>
        <dsp:cNvPr id="0" name=""/>
        <dsp:cNvSpPr/>
      </dsp:nvSpPr>
      <dsp:spPr>
        <a:xfrm>
          <a:off x="0" y="1569577"/>
          <a:ext cx="2662484" cy="1492681"/>
        </a:xfrm>
        <a:prstGeom prst="roundRect">
          <a:avLst/>
        </a:prstGeom>
        <a:gradFill rotWithShape="0">
          <a:gsLst>
            <a:gs pos="0">
              <a:srgbClr val="435269"/>
            </a:gs>
            <a:gs pos="50000">
              <a:srgbClr val="516482"/>
            </a:gs>
            <a:gs pos="100000">
              <a:srgbClr val="435269"/>
            </a:gs>
          </a:gsLst>
          <a:lin ang="5400000" scaled="0"/>
        </a:gradFill>
        <a:ln w="15875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>
              <a:latin typeface="Univers" panose="020B0503020202020204" pitchFamily="34" charset="0"/>
            </a:rPr>
            <a:t>Domino 10</a:t>
          </a:r>
          <a:endParaRPr lang="en-US" sz="2800" kern="1200" dirty="0">
            <a:latin typeface="Univers" panose="020B0503020202020204" pitchFamily="34" charset="0"/>
          </a:endParaRPr>
        </a:p>
      </dsp:txBody>
      <dsp:txXfrm>
        <a:off x="72867" y="1642444"/>
        <a:ext cx="2516750" cy="1346947"/>
      </dsp:txXfrm>
    </dsp:sp>
    <dsp:sp modelId="{4B2BDDD1-3EC8-48C8-8C06-17CC98DBA2F9}">
      <dsp:nvSpPr>
        <dsp:cNvPr id="0" name=""/>
        <dsp:cNvSpPr/>
      </dsp:nvSpPr>
      <dsp:spPr>
        <a:xfrm rot="5400000">
          <a:off x="4432063" y="1516581"/>
          <a:ext cx="1194145" cy="4733304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346075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100" kern="1200" dirty="0">
              <a:solidFill>
                <a:srgbClr val="435269"/>
              </a:solidFill>
              <a:latin typeface="Univers" panose="020B0503020202020204" pitchFamily="34" charset="0"/>
            </a:rPr>
            <a:t>SSL</a:t>
          </a:r>
          <a:r>
            <a:rPr lang="en-CA" sz="2100" kern="1200" baseline="40000" dirty="0">
              <a:solidFill>
                <a:srgbClr val="435269"/>
              </a:solidFill>
              <a:latin typeface="Univers" panose="020B0503020202020204" pitchFamily="34" charset="0"/>
            </a:rPr>
            <a:t>2</a:t>
          </a:r>
          <a:r>
            <a:rPr lang="en-CA" sz="1600" kern="1200" baseline="40000" dirty="0">
              <a:solidFill>
                <a:srgbClr val="435269"/>
              </a:solidFill>
              <a:latin typeface="Univers" panose="020B0503020202020204" pitchFamily="34" charset="0"/>
            </a:rPr>
            <a:t> </a:t>
          </a:r>
          <a:r>
            <a:rPr lang="en-CA" sz="1200" kern="1200" baseline="40000" dirty="0">
              <a:solidFill>
                <a:srgbClr val="435269"/>
              </a:solidFill>
              <a:latin typeface="Univers" panose="020B0503020202020204" pitchFamily="34" charset="0"/>
            </a:rPr>
            <a:t> </a:t>
          </a:r>
          <a:r>
            <a:rPr lang="en-CA" sz="2100" kern="1200" baseline="0" dirty="0">
              <a:solidFill>
                <a:srgbClr val="435269"/>
              </a:solidFill>
              <a:latin typeface="Univers" panose="020B0503020202020204" pitchFamily="34" charset="0"/>
            </a:rPr>
            <a:t>certificate</a:t>
          </a:r>
          <a:endParaRPr lang="en-US" sz="2100" kern="1200" baseline="0" dirty="0">
            <a:solidFill>
              <a:srgbClr val="435269"/>
            </a:solidFill>
            <a:latin typeface="Univers" panose="020B0503020202020204" pitchFamily="34" charset="0"/>
          </a:endParaRPr>
        </a:p>
        <a:p>
          <a:pPr marL="346075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100" kern="1200" dirty="0">
              <a:solidFill>
                <a:srgbClr val="435269"/>
              </a:solidFill>
              <a:latin typeface="Univers" panose="020B0503020202020204" pitchFamily="34" charset="0"/>
            </a:rPr>
            <a:t>Client Authentication</a:t>
          </a:r>
          <a:endParaRPr lang="en-US" sz="2100" kern="1200" dirty="0">
            <a:solidFill>
              <a:srgbClr val="435269"/>
            </a:solidFill>
            <a:latin typeface="Univers" panose="020B0503020202020204" pitchFamily="34" charset="0"/>
          </a:endParaRPr>
        </a:p>
      </dsp:txBody>
      <dsp:txXfrm rot="-5400000">
        <a:off x="2662484" y="3344454"/>
        <a:ext cx="4675011" cy="1077559"/>
      </dsp:txXfrm>
    </dsp:sp>
    <dsp:sp modelId="{73000230-5D2F-4E69-8BF7-6A698FE61461}">
      <dsp:nvSpPr>
        <dsp:cNvPr id="0" name=""/>
        <dsp:cNvSpPr/>
      </dsp:nvSpPr>
      <dsp:spPr>
        <a:xfrm>
          <a:off x="0" y="3136893"/>
          <a:ext cx="2662484" cy="1492681"/>
        </a:xfrm>
        <a:prstGeom prst="roundRect">
          <a:avLst/>
        </a:prstGeom>
        <a:gradFill rotWithShape="0">
          <a:gsLst>
            <a:gs pos="0">
              <a:srgbClr val="435269"/>
            </a:gs>
            <a:gs pos="50000">
              <a:srgbClr val="516482"/>
            </a:gs>
            <a:gs pos="100000">
              <a:srgbClr val="435269"/>
            </a:gs>
          </a:gsLst>
          <a:lin ang="5400000" scaled="0"/>
        </a:gradFill>
        <a:ln w="15875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 err="1">
              <a:latin typeface="Univers" panose="020B0503020202020204" pitchFamily="34" charset="0"/>
            </a:rPr>
            <a:t>AppDev</a:t>
          </a:r>
          <a:r>
            <a:rPr lang="en-CA" sz="2800" kern="1200" dirty="0">
              <a:latin typeface="Univers" panose="020B0503020202020204" pitchFamily="34" charset="0"/>
            </a:rPr>
            <a:t> Pack 1.0.2</a:t>
          </a:r>
          <a:endParaRPr lang="en-US" sz="2800" kern="1200" dirty="0">
            <a:latin typeface="Univers" panose="020B0503020202020204" pitchFamily="34" charset="0"/>
          </a:endParaRPr>
        </a:p>
      </dsp:txBody>
      <dsp:txXfrm>
        <a:off x="72867" y="3209760"/>
        <a:ext cx="2516750" cy="13469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ACE6-675E-4B64-ADFA-35F77A60F630}">
      <dsp:nvSpPr>
        <dsp:cNvPr id="0" name=""/>
        <dsp:cNvSpPr/>
      </dsp:nvSpPr>
      <dsp:spPr>
        <a:xfrm>
          <a:off x="5868" y="0"/>
          <a:ext cx="1408339" cy="5180206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Open-Source </a:t>
          </a:r>
          <a:br>
            <a:rPr lang="en-US" sz="1900" kern="1200" dirty="0">
              <a:solidFill>
                <a:schemeClr val="tx1"/>
              </a:solidFill>
            </a:rPr>
          </a:br>
          <a:r>
            <a:rPr lang="en-US" sz="1900" kern="1200" dirty="0">
              <a:solidFill>
                <a:schemeClr val="tx1"/>
              </a:solidFill>
            </a:rPr>
            <a:t>Low-Code platform</a:t>
          </a:r>
        </a:p>
      </dsp:txBody>
      <dsp:txXfrm>
        <a:off x="5868" y="0"/>
        <a:ext cx="1408339" cy="1554061"/>
      </dsp:txXfrm>
    </dsp:sp>
    <dsp:sp modelId="{7FFD6D06-0F34-4B41-8ABA-A7770D5D489E}">
      <dsp:nvSpPr>
        <dsp:cNvPr id="0" name=""/>
        <dsp:cNvSpPr/>
      </dsp:nvSpPr>
      <dsp:spPr>
        <a:xfrm>
          <a:off x="1519832" y="0"/>
          <a:ext cx="1408339" cy="5180206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Can be easily and cheaply hosted</a:t>
          </a:r>
        </a:p>
      </dsp:txBody>
      <dsp:txXfrm>
        <a:off x="1519832" y="0"/>
        <a:ext cx="1408339" cy="1554061"/>
      </dsp:txXfrm>
    </dsp:sp>
    <dsp:sp modelId="{D5AA41DB-8CFD-4530-BAE1-F08BE1D398EC}">
      <dsp:nvSpPr>
        <dsp:cNvPr id="0" name=""/>
        <dsp:cNvSpPr/>
      </dsp:nvSpPr>
      <dsp:spPr>
        <a:xfrm>
          <a:off x="3033797" y="0"/>
          <a:ext cx="1408339" cy="5180206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Browser-based editor</a:t>
          </a:r>
        </a:p>
      </dsp:txBody>
      <dsp:txXfrm>
        <a:off x="3033797" y="0"/>
        <a:ext cx="1408339" cy="1554061"/>
      </dsp:txXfrm>
    </dsp:sp>
    <dsp:sp modelId="{89337FFA-008D-4881-A280-3FDE51650FF2}">
      <dsp:nvSpPr>
        <dsp:cNvPr id="0" name=""/>
        <dsp:cNvSpPr/>
      </dsp:nvSpPr>
      <dsp:spPr>
        <a:xfrm>
          <a:off x="4547762" y="0"/>
          <a:ext cx="1408339" cy="5180206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Click &amp; drag components and connections</a:t>
          </a:r>
        </a:p>
      </dsp:txBody>
      <dsp:txXfrm>
        <a:off x="4547762" y="0"/>
        <a:ext cx="1408339" cy="1554061"/>
      </dsp:txXfrm>
    </dsp:sp>
    <dsp:sp modelId="{B0711220-72D6-4651-ACC0-06C519A4CCF6}">
      <dsp:nvSpPr>
        <dsp:cNvPr id="0" name=""/>
        <dsp:cNvSpPr/>
      </dsp:nvSpPr>
      <dsp:spPr>
        <a:xfrm>
          <a:off x="6061726" y="0"/>
          <a:ext cx="1408339" cy="5180206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Connect</a:t>
          </a:r>
          <a:br>
            <a:rPr lang="en-US" sz="1900" kern="1200" dirty="0">
              <a:solidFill>
                <a:schemeClr val="tx1"/>
              </a:solidFill>
            </a:rPr>
          </a:br>
          <a:r>
            <a:rPr lang="en-US" sz="1900" kern="1200" dirty="0">
              <a:solidFill>
                <a:schemeClr val="tx1"/>
              </a:solidFill>
            </a:rPr>
            <a:t>services, APIs and hardware</a:t>
          </a:r>
        </a:p>
      </dsp:txBody>
      <dsp:txXfrm>
        <a:off x="6061726" y="0"/>
        <a:ext cx="1408339" cy="1554061"/>
      </dsp:txXfrm>
    </dsp:sp>
    <dsp:sp modelId="{778882F0-B383-4750-95F4-FAB701AE6319}">
      <dsp:nvSpPr>
        <dsp:cNvPr id="0" name=""/>
        <dsp:cNvSpPr/>
      </dsp:nvSpPr>
      <dsp:spPr>
        <a:xfrm>
          <a:off x="7575691" y="0"/>
          <a:ext cx="1408339" cy="5180206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Javascript used to modify data in flows</a:t>
          </a:r>
        </a:p>
      </dsp:txBody>
      <dsp:txXfrm>
        <a:off x="7575691" y="0"/>
        <a:ext cx="1408339" cy="1554061"/>
      </dsp:txXfrm>
    </dsp:sp>
    <dsp:sp modelId="{37212CD8-7681-4DD2-B9BB-AC9078DD3C11}">
      <dsp:nvSpPr>
        <dsp:cNvPr id="0" name=""/>
        <dsp:cNvSpPr/>
      </dsp:nvSpPr>
      <dsp:spPr>
        <a:xfrm>
          <a:off x="9089656" y="0"/>
          <a:ext cx="1408339" cy="5180206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>
              <a:solidFill>
                <a:schemeClr val="tx1"/>
              </a:solidFill>
            </a:rPr>
            <a:t>Many nodes, now also Domino Flows</a:t>
          </a:r>
        </a:p>
      </dsp:txBody>
      <dsp:txXfrm>
        <a:off x="9089656" y="0"/>
        <a:ext cx="1408339" cy="1554061"/>
      </dsp:txXfrm>
    </dsp:sp>
    <dsp:sp modelId="{9884F01B-4111-4994-9B7F-4D7B3A65A0CE}">
      <dsp:nvSpPr>
        <dsp:cNvPr id="0" name=""/>
        <dsp:cNvSpPr/>
      </dsp:nvSpPr>
      <dsp:spPr>
        <a:xfrm>
          <a:off x="10603620" y="0"/>
          <a:ext cx="1408339" cy="5180206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Focus on logic and process, </a:t>
          </a:r>
          <a:br>
            <a:rPr lang="en-US" sz="1900" kern="1200" dirty="0">
              <a:solidFill>
                <a:schemeClr val="tx1"/>
              </a:solidFill>
            </a:rPr>
          </a:br>
          <a:r>
            <a:rPr lang="en-US" sz="1900" kern="1200" dirty="0">
              <a:solidFill>
                <a:schemeClr val="tx1"/>
              </a:solidFill>
            </a:rPr>
            <a:t>not code</a:t>
          </a:r>
        </a:p>
      </dsp:txBody>
      <dsp:txXfrm>
        <a:off x="10603620" y="0"/>
        <a:ext cx="1408339" cy="1554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BD63-CB6B-8973-A604-746B1F970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5"/>
          </a:xfrm>
          <a:solidFill>
            <a:schemeClr val="tx1"/>
          </a:solidFill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0F742-B03B-8F45-CC61-A5CD13F91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46FCE-4AF6-592D-6314-F70989042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831B-5D97-4EF2-8BAD-238FD42042A7}" type="datetimeFigureOut">
              <a:rPr lang="en-US" smtClean="0"/>
              <a:t>06/17/2023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EA4AF-6FFB-58B5-3810-82A59D61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1A6B-D284-A047-3793-52B1EE13A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B3FC-E46B-4C37-BFCD-9FE7FFE4A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5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D3BF8-564D-C197-DD65-7A2B722C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A0C03-FC5B-F2F3-59DC-FD2B39255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EE90D-B5C0-709C-A16A-340D26CAE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831B-5D97-4EF2-8BAD-238FD42042A7}" type="datetimeFigureOut">
              <a:rPr lang="en-US" smtClean="0"/>
              <a:t>06/17/2023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C0DA-A28F-D96C-D38B-E9568DDED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D1D32-DCC0-D175-90C6-033079A4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B3FC-E46B-4C37-BFCD-9FE7FFE4A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7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E4FEF-2F54-80CE-AF85-B2D029CF5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C89C6-5692-8BA9-B5C5-23DABDEDA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014DB-C063-8276-C5F4-8FBFED96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831B-5D97-4EF2-8BAD-238FD42042A7}" type="datetimeFigureOut">
              <a:rPr lang="en-US" smtClean="0"/>
              <a:t>06/17/2023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A751C-DAD9-7EF1-1C62-E9BDCEB5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918A0-C603-375C-4CB6-1BA9387B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B3FC-E46B-4C37-BFCD-9FE7FFE4A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1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DDF7-7D4B-8497-702D-5CC4A4D9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10A4B-6530-F439-4DE2-78ADA852F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E19D1-4666-6180-1841-0B47F6791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831B-5D97-4EF2-8BAD-238FD42042A7}" type="datetimeFigureOut">
              <a:rPr lang="en-US" smtClean="0"/>
              <a:t>06/17/2023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8D266-446B-925B-A997-6D0CB0FA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B4EA2-48E0-C8E2-A09D-D7427B79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B3FC-E46B-4C37-BFCD-9FE7FFE4A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7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E62912-C5DF-C3C5-0B04-483C3F29C8F7}"/>
              </a:ext>
            </a:extLst>
          </p:cNvPr>
          <p:cNvSpPr/>
          <p:nvPr userDrawn="1"/>
        </p:nvSpPr>
        <p:spPr>
          <a:xfrm>
            <a:off x="0" y="3509108"/>
            <a:ext cx="12192000" cy="10803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FCE1D-445A-A449-073B-3C9BDD98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32554"/>
            <a:ext cx="10594242" cy="1029921"/>
          </a:xfrm>
          <a:noFill/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53A9E-0576-CD9C-B13B-F7148068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96438-706E-7A33-4F1B-96BCA79D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831B-5D97-4EF2-8BAD-238FD42042A7}" type="datetimeFigureOut">
              <a:rPr lang="en-US" smtClean="0"/>
              <a:t>06/17/2023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A600A-9520-E0AE-0AF0-B4B27086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FA9F3-9D13-FCBD-5040-64B65AA2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B3FC-E46B-4C37-BFCD-9FE7FFE4A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1F83-7F82-99E6-3EA9-93E696C2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17C9-7ADE-B2B6-F9B5-DA63D74EA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2A108-3AA1-B9D4-DC7D-2C8BEC998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5B8D1-8163-D518-15B4-1FCA5D18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831B-5D97-4EF2-8BAD-238FD42042A7}" type="datetimeFigureOut">
              <a:rPr lang="en-US" smtClean="0"/>
              <a:t>06/17/2023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6B5F5-58AB-4CF0-969E-476CB5D2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B1423-A16D-BA83-D657-4B6E89A3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B3FC-E46B-4C37-BFCD-9FE7FFE4A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8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143C-3BA7-AC24-3443-E63AA22E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4"/>
            <a:ext cx="10517188" cy="9341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71971-40F5-AD06-FA2A-6D204C49F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70892"/>
            <a:ext cx="5157787" cy="9341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C4C9D-4A6E-F90E-672A-2E4377B02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C3271-5644-1EDD-5105-881695DB99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B3982-9B0C-E39B-28F2-603124239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3C1C3-08B3-DC8E-7914-79935C7E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831B-5D97-4EF2-8BAD-238FD42042A7}" type="datetimeFigureOut">
              <a:rPr lang="en-US" smtClean="0"/>
              <a:t>06/17/2023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A1A6E-0399-3923-D303-2C9B3925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98849-5EFA-ECDD-8984-A73C1709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923" y="136524"/>
            <a:ext cx="984739" cy="1004522"/>
          </a:xfrm>
        </p:spPr>
        <p:txBody>
          <a:bodyPr/>
          <a:lstStyle/>
          <a:p>
            <a:fld id="{5F98B3FC-E46B-4C37-BFCD-9FE7FFE4A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5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6968-BFEB-666E-D820-57C240A2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EC2CA-4034-5D11-3BF0-7F283ABF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831B-5D97-4EF2-8BAD-238FD42042A7}" type="datetimeFigureOut">
              <a:rPr lang="en-US" smtClean="0"/>
              <a:t>06/17/2023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28107-5678-02C5-7238-B53505D2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8FA51-1FF5-CD37-0EB2-A575D61B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B3FC-E46B-4C37-BFCD-9FE7FFE4A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7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B11492-9E7F-9246-2903-BC6F87DF6D86}"/>
              </a:ext>
            </a:extLst>
          </p:cNvPr>
          <p:cNvSpPr/>
          <p:nvPr userDrawn="1"/>
        </p:nvSpPr>
        <p:spPr>
          <a:xfrm>
            <a:off x="0" y="2795458"/>
            <a:ext cx="12192000" cy="1029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5EC4CF-1018-3F63-09CF-32113731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79" y="2795459"/>
            <a:ext cx="10594242" cy="1029921"/>
          </a:xfrm>
          <a:noFill/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45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32D7-8DEA-825F-D39A-335E66B5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7262"/>
            <a:ext cx="3932237" cy="10101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8C1B-3744-E469-DD85-70DDA221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45D92-ABDF-5662-6A5C-8AFC165EC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5A57D-B97F-E5DF-44D9-61F0980F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831B-5D97-4EF2-8BAD-238FD42042A7}" type="datetimeFigureOut">
              <a:rPr lang="en-US" smtClean="0"/>
              <a:t>06/17/2023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5F72D-36AF-164D-1BD7-4C1321B8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B9356-41C5-B39D-C061-A8262096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B3FC-E46B-4C37-BFCD-9FE7FFE4A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59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340A-AED4-361B-EA89-A1A073A5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8C7CC6-1BFB-A1CE-42F8-EC8966774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125FD-F1CE-26DF-3FA5-81473DBB3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89C41-3F1A-498E-2086-7B530530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831B-5D97-4EF2-8BAD-238FD42042A7}" type="datetimeFigureOut">
              <a:rPr lang="en-US" smtClean="0"/>
              <a:t>06/17/2023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5B48C-E6B5-E828-45D5-70E4C071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91D5D-5B17-534D-78AD-9205EDAC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B3FC-E46B-4C37-BFCD-9FE7FFE4A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6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38235E-3FB2-EB3A-442B-7FB846737D93}"/>
              </a:ext>
            </a:extLst>
          </p:cNvPr>
          <p:cNvSpPr/>
          <p:nvPr userDrawn="1"/>
        </p:nvSpPr>
        <p:spPr>
          <a:xfrm>
            <a:off x="0" y="0"/>
            <a:ext cx="12192000" cy="1086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AD21C-5036-DC55-98CB-35AED30F5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228384" cy="949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43988-1088-045F-9048-C341AA595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9292"/>
            <a:ext cx="10515600" cy="470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E239E-D1D5-5E25-788F-47C3F9DC7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Univers" panose="020B0503020202020204" pitchFamily="34" charset="0"/>
              </a:defRPr>
            </a:lvl1pPr>
          </a:lstStyle>
          <a:p>
            <a:fld id="{3B05831B-5D97-4EF2-8BAD-238FD42042A7}" type="datetimeFigureOut">
              <a:rPr lang="en-US" smtClean="0"/>
              <a:pPr/>
              <a:t>06/17/2023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8D694-E1B9-8804-1AAD-BEE3D9F23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A0E51-7E87-796B-64CB-CC0801586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6923" y="54708"/>
            <a:ext cx="984739" cy="1086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rgbClr val="516482"/>
                </a:solidFill>
                <a:latin typeface="Univers" panose="020B0503020202020204" pitchFamily="34" charset="0"/>
              </a:defRPr>
            </a:lvl1pPr>
          </a:lstStyle>
          <a:p>
            <a:fld id="{5F98B3FC-E46B-4C37-BFCD-9FE7FFE4A0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72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435269"/>
          </a:solidFill>
          <a:latin typeface="Univers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18" Type="http://schemas.openxmlformats.org/officeDocument/2006/relationships/image" Target="../media/image13.png"/><Relationship Id="rId3" Type="http://schemas.openxmlformats.org/officeDocument/2006/relationships/diagramData" Target="../diagrams/data1.xml"/><Relationship Id="rId21" Type="http://schemas.openxmlformats.org/officeDocument/2006/relationships/image" Target="../media/image16.svg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22.png"/><Relationship Id="rId21" Type="http://schemas.openxmlformats.org/officeDocument/2006/relationships/image" Target="../media/image33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image" Target="../media/image37.png"/><Relationship Id="rId2" Type="http://schemas.openxmlformats.org/officeDocument/2006/relationships/image" Target="../media/image21.png"/><Relationship Id="rId16" Type="http://schemas.openxmlformats.org/officeDocument/2006/relationships/image" Target="../media/image30.sv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25.png"/><Relationship Id="rId24" Type="http://schemas.openxmlformats.org/officeDocument/2006/relationships/image" Target="../media/image36.svg"/><Relationship Id="rId5" Type="http://schemas.openxmlformats.org/officeDocument/2006/relationships/diagramLayout" Target="../diagrams/layout3.xml"/><Relationship Id="rId15" Type="http://schemas.openxmlformats.org/officeDocument/2006/relationships/image" Target="../media/image29.png"/><Relationship Id="rId23" Type="http://schemas.openxmlformats.org/officeDocument/2006/relationships/image" Target="../media/image35.png"/><Relationship Id="rId10" Type="http://schemas.openxmlformats.org/officeDocument/2006/relationships/image" Target="../media/image24.svg"/><Relationship Id="rId19" Type="http://schemas.openxmlformats.org/officeDocument/2006/relationships/image" Target="../media/image9.png"/><Relationship Id="rId4" Type="http://schemas.openxmlformats.org/officeDocument/2006/relationships/diagramData" Target="../diagrams/data3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016A2C-A82A-6253-9D75-E74B729A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26" y="3532554"/>
            <a:ext cx="10615966" cy="1029921"/>
          </a:xfrm>
          <a:noFill/>
        </p:spPr>
        <p:txBody>
          <a:bodyPr/>
          <a:lstStyle/>
          <a:p>
            <a:r>
              <a:rPr lang="en-US" dirty="0">
                <a:solidFill>
                  <a:srgbClr val="435269"/>
                </a:solidFill>
              </a:rPr>
              <a:t>Node-RED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57393-210C-E1BF-E8E9-85CE2C943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What is it, and what can you do with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0BAE4-F395-8831-B3A2-3E171EBD6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684" y="712603"/>
            <a:ext cx="2122632" cy="21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0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15C9-64AD-7487-39BE-B5054704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Node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79D7DA0-3F08-FF11-EDAA-5E5A17E9A251}"/>
              </a:ext>
            </a:extLst>
          </p:cNvPr>
          <p:cNvSpPr txBox="1">
            <a:spLocks/>
          </p:cNvSpPr>
          <p:nvPr/>
        </p:nvSpPr>
        <p:spPr>
          <a:xfrm>
            <a:off x="266700" y="1601268"/>
            <a:ext cx="8610600" cy="3740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1000"/>
              </a:spcBef>
            </a:pPr>
            <a:r>
              <a:rPr lang="en-US" dirty="0">
                <a:latin typeface="Univers" panose="020B0503020202020204" pitchFamily="34" charset="0"/>
              </a:rPr>
              <a:t>Messages passed between nodes </a:t>
            </a:r>
          </a:p>
          <a:p>
            <a:pPr marL="800100" lvl="1" indent="-228600"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Javascript object named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msg</a:t>
            </a:r>
          </a:p>
          <a:p>
            <a:pPr marL="800100" lvl="1" indent="-228600"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Default property for most nodes: 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payload</a:t>
            </a:r>
          </a:p>
          <a:p>
            <a:pPr marL="800100" lvl="1" indent="-228600"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Using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msgid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" panose="020B0503020202020204" pitchFamily="34" charset="0"/>
              </a:rPr>
              <a:t> </a:t>
            </a:r>
            <a:r>
              <a:rPr lang="en-US" dirty="0">
                <a:latin typeface="Univers" panose="020B0503020202020204" pitchFamily="34" charset="0"/>
              </a:rPr>
              <a:t>to trace progress through a flow</a:t>
            </a:r>
          </a:p>
          <a:p>
            <a:pPr marL="457200" indent="-228600">
              <a:spcBef>
                <a:spcPts val="1000"/>
              </a:spcBef>
              <a:spcAft>
                <a:spcPts val="200"/>
              </a:spcAft>
            </a:pPr>
            <a:r>
              <a:rPr lang="en-US" dirty="0">
                <a:latin typeface="Univers" panose="020B0503020202020204" pitchFamily="34" charset="0"/>
              </a:rPr>
              <a:t>Javascript used in nodes to modify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payload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6AF38-8626-2A90-7FFA-EDC9E7B8A3DB}"/>
              </a:ext>
            </a:extLst>
          </p:cNvPr>
          <p:cNvSpPr txBox="1"/>
          <p:nvPr/>
        </p:nvSpPr>
        <p:spPr>
          <a:xfrm>
            <a:off x="1790310" y="5122438"/>
            <a:ext cx="2357703" cy="11182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{ 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 "_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msgid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": "123456",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en-US" sz="900" dirty="0">
                <a:solidFill>
                  <a:srgbClr val="700000"/>
                </a:solidFill>
                <a:latin typeface="Consolas" panose="020B0609020204030204" pitchFamily="49" charset="0"/>
              </a:rPr>
              <a:t>payload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": {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firstname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": "Karl-Henry",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lastname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":" "Martinsson",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   "age": 50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F8741-F0BF-9133-6EB2-783B3EB42CFD}"/>
              </a:ext>
            </a:extLst>
          </p:cNvPr>
          <p:cNvSpPr txBox="1"/>
          <p:nvPr/>
        </p:nvSpPr>
        <p:spPr>
          <a:xfrm>
            <a:off x="6760112" y="5320278"/>
            <a:ext cx="3048000" cy="60529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{ 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 "_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msgid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": "123456",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en-US" sz="900" dirty="0">
                <a:solidFill>
                  <a:srgbClr val="700000"/>
                </a:solidFill>
                <a:latin typeface="Consolas" panose="020B0609020204030204" pitchFamily="49" charset="0"/>
              </a:rPr>
              <a:t>payload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": "Welcome, Karl-Henry Martinsson"</a:t>
            </a:r>
          </a:p>
          <a:p>
            <a:pPr>
              <a:lnSpc>
                <a:spcPts val="1000"/>
              </a:lnSpc>
            </a:pP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ight Arrow 12">
            <a:extLst>
              <a:ext uri="{FF2B5EF4-FFF2-40B4-BE49-F238E27FC236}">
                <a16:creationId xmlns:a16="http://schemas.microsoft.com/office/drawing/2014/main" id="{CD6B2B96-478E-B6CF-643E-A99264DC2C44}"/>
              </a:ext>
            </a:extLst>
          </p:cNvPr>
          <p:cNvSpPr/>
          <p:nvPr/>
        </p:nvSpPr>
        <p:spPr>
          <a:xfrm>
            <a:off x="4434294" y="5192038"/>
            <a:ext cx="2040599" cy="86177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4219B-5986-FE93-A016-511C1F3986D3}"/>
              </a:ext>
            </a:extLst>
          </p:cNvPr>
          <p:cNvSpPr txBox="1"/>
          <p:nvPr/>
        </p:nvSpPr>
        <p:spPr>
          <a:xfrm>
            <a:off x="4493693" y="5392091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Javascript used to</a:t>
            </a:r>
          </a:p>
          <a:p>
            <a:pPr algn="ctr"/>
            <a:r>
              <a:rPr lang="en-US" sz="1200" i="1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modify </a:t>
            </a:r>
            <a:r>
              <a:rPr lang="en-US" sz="1200" i="1" dirty="0">
                <a:solidFill>
                  <a:srgbClr val="700000"/>
                </a:solidFill>
                <a:latin typeface="Consolas" panose="020B0609020204030204" pitchFamily="49" charset="0"/>
              </a:rPr>
              <a:t>payload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F04C4-2872-555E-F469-BFE2562C2E30}"/>
              </a:ext>
            </a:extLst>
          </p:cNvPr>
          <p:cNvSpPr txBox="1"/>
          <p:nvPr/>
        </p:nvSpPr>
        <p:spPr>
          <a:xfrm>
            <a:off x="1752848" y="4890151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msg</a:t>
            </a:r>
            <a:r>
              <a:rPr lang="en-US" sz="1200" dirty="0"/>
              <a:t>  </a:t>
            </a:r>
            <a:r>
              <a:rPr lang="en-US" sz="1200" dirty="0">
                <a:latin typeface="Univers" panose="020B0503020202020204" pitchFamily="34" charset="0"/>
              </a:rPr>
              <a:t>from previous node</a:t>
            </a:r>
            <a:endParaRPr lang="en-US" sz="1600" dirty="0">
              <a:latin typeface="Univers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6E426-6069-D112-2327-5232FA893A88}"/>
              </a:ext>
            </a:extLst>
          </p:cNvPr>
          <p:cNvSpPr txBox="1"/>
          <p:nvPr/>
        </p:nvSpPr>
        <p:spPr>
          <a:xfrm>
            <a:off x="6684558" y="5070625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msg</a:t>
            </a:r>
            <a:r>
              <a:rPr lang="en-US" sz="1200" dirty="0"/>
              <a:t>  </a:t>
            </a:r>
            <a:r>
              <a:rPr lang="en-US" sz="1200" dirty="0">
                <a:latin typeface="Univers" panose="020B0503020202020204" pitchFamily="34" charset="0"/>
              </a:rPr>
              <a:t>to next node</a:t>
            </a:r>
            <a:endParaRPr lang="en-US" sz="1600" dirty="0">
              <a:latin typeface="Univers" panose="020B05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A4D98D-B663-3293-42F9-16E1E0A3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94134"/>
            <a:ext cx="5692217" cy="5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8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F9CA46-DAE8-706E-662B-2C68A8A5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E15B3-EEFB-E948-8EF7-E0E56B22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Create and deploy our first Node-RED flow in IBM Cloud</a:t>
            </a:r>
          </a:p>
        </p:txBody>
      </p:sp>
      <p:pic>
        <p:nvPicPr>
          <p:cNvPr id="2" name="Picture 1" descr="A picture containing text, font, graphics, red&#10;&#10;Description automatically generated">
            <a:extLst>
              <a:ext uri="{FF2B5EF4-FFF2-40B4-BE49-F238E27FC236}">
                <a16:creationId xmlns:a16="http://schemas.microsoft.com/office/drawing/2014/main" id="{B3D9F018-0109-3033-8A2C-6B0ED23DD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74" y="874508"/>
            <a:ext cx="5179752" cy="28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6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lorfulness, art, writing implement&#10;&#10;Description automatically generated">
            <a:extLst>
              <a:ext uri="{FF2B5EF4-FFF2-40B4-BE49-F238E27FC236}">
                <a16:creationId xmlns:a16="http://schemas.microsoft.com/office/drawing/2014/main" id="{07F05473-36E4-9503-7F8E-D0249CA0F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1"/>
          <a:stretch/>
        </p:blipFill>
        <p:spPr>
          <a:xfrm>
            <a:off x="0" y="1086338"/>
            <a:ext cx="12192000" cy="577153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AF4D9A0-A58D-F0A2-57AF-478625F6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Nodes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D55355-C611-EA3C-2FB1-35B89548F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41715"/>
            <a:ext cx="4925037" cy="4479792"/>
          </a:xfrm>
          <a:solidFill>
            <a:schemeClr val="tx1">
              <a:lumMod val="95000"/>
            </a:schemeClr>
          </a:solidFill>
          <a:ln w="19050">
            <a:solidFill>
              <a:srgbClr val="435269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200"/>
              </a:spcAft>
              <a:buNone/>
              <a:defRPr/>
            </a:pP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node-red-node-email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Node-RED nodes to send and receive simple emails.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node-red-node-ping</a:t>
            </a:r>
            <a:endParaRPr lang="en-US" sz="2900" dirty="0">
              <a:solidFill>
                <a:srgbClr val="700000"/>
              </a:solidFill>
              <a:latin typeface="Consolas" panose="020B0609020204030204" pitchFamily="49" charset="0"/>
            </a:endParaRPr>
          </a:p>
          <a:p>
            <a:pPr marL="0" marR="0" lvl="0" indent="0" fontAlgn="auto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</a:rPr>
              <a:t>Node-RED node to p</a:t>
            </a:r>
            <a:r>
              <a:rPr lang="en-US" sz="2000" dirty="0" err="1">
                <a:solidFill>
                  <a:prstClr val="black"/>
                </a:solidFill>
              </a:rPr>
              <a:t>ing</a:t>
            </a:r>
            <a:r>
              <a:rPr lang="en-US" sz="2000" dirty="0">
                <a:solidFill>
                  <a:prstClr val="black"/>
                </a:solidFill>
              </a:rPr>
              <a:t> a remote server, for use as a keep-alive check.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node-red-</a:t>
            </a:r>
            <a:r>
              <a:rPr lang="en-US" sz="3400" dirty="0" err="1">
                <a:solidFill>
                  <a:srgbClr val="700000"/>
                </a:solidFill>
                <a:latin typeface="Consolas" panose="020B0609020204030204" pitchFamily="49" charset="0"/>
              </a:rPr>
              <a:t>contrib</a:t>
            </a: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-play-audio</a:t>
            </a:r>
            <a:endParaRPr lang="en-US" sz="2900" dirty="0">
              <a:solidFill>
                <a:srgbClr val="7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A node for playing audio in the browser.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node-red-node-</a:t>
            </a:r>
            <a:r>
              <a:rPr lang="en-US" sz="3400" dirty="0" err="1">
                <a:solidFill>
                  <a:srgbClr val="700000"/>
                </a:solidFill>
                <a:latin typeface="Consolas" panose="020B0609020204030204" pitchFamily="49" charset="0"/>
              </a:rPr>
              <a:t>mysql</a:t>
            </a:r>
            <a:endParaRPr lang="en-US" sz="2900" dirty="0">
              <a:solidFill>
                <a:srgbClr val="7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Node-RED node to read and write to a MySQL relational database.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node-red-</a:t>
            </a:r>
            <a:r>
              <a:rPr lang="en-US" sz="3400" dirty="0" err="1">
                <a:solidFill>
                  <a:srgbClr val="700000"/>
                </a:solidFill>
                <a:latin typeface="Consolas" panose="020B0609020204030204" pitchFamily="49" charset="0"/>
              </a:rPr>
              <a:t>contrib</a:t>
            </a: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-</a:t>
            </a:r>
            <a:r>
              <a:rPr lang="en-US" sz="3400" dirty="0" err="1">
                <a:solidFill>
                  <a:srgbClr val="700000"/>
                </a:solidFill>
                <a:latin typeface="Consolas" panose="020B0609020204030204" pitchFamily="49" charset="0"/>
              </a:rPr>
              <a:t>bigtimer</a:t>
            </a:r>
            <a:endParaRPr lang="en-US" sz="2900" dirty="0">
              <a:solidFill>
                <a:srgbClr val="7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The ultimate Node-Red Timer with dusk, dawn (and variations inc. sunrise, sunset, moonrise and moonset), months, days, manual override, schedule pause, random or fixed offsets, special days and much more.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E1033C1-6D6F-9843-887D-85180401B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41715"/>
            <a:ext cx="5404608" cy="4479792"/>
          </a:xfrm>
          <a:solidFill>
            <a:schemeClr val="tx1">
              <a:lumMod val="95000"/>
            </a:schemeClr>
          </a:solidFill>
          <a:ln w="19050">
            <a:solidFill>
              <a:srgbClr val="435269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node-red-</a:t>
            </a:r>
            <a:r>
              <a:rPr lang="en-US" sz="3400" dirty="0" err="1">
                <a:solidFill>
                  <a:srgbClr val="700000"/>
                </a:solidFill>
                <a:latin typeface="Consolas" panose="020B0609020204030204" pitchFamily="49" charset="0"/>
              </a:rPr>
              <a:t>contrib</a:t>
            </a: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-moment</a:t>
            </a:r>
            <a:endParaRPr lang="en-US" sz="2900" dirty="0">
              <a:solidFill>
                <a:srgbClr val="7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Node that produces formatted Date/Time output usingMoment.js library.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node-red-</a:t>
            </a:r>
            <a:r>
              <a:rPr lang="en-US" sz="3400" dirty="0" err="1">
                <a:solidFill>
                  <a:srgbClr val="700000"/>
                </a:solidFill>
                <a:latin typeface="Consolas" panose="020B0609020204030204" pitchFamily="49" charset="0"/>
              </a:rPr>
              <a:t>contrib</a:t>
            </a: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-</a:t>
            </a:r>
            <a:r>
              <a:rPr lang="en-US" sz="3400" dirty="0" err="1">
                <a:solidFill>
                  <a:srgbClr val="700000"/>
                </a:solidFill>
                <a:latin typeface="Consolas" panose="020B0609020204030204" pitchFamily="49" charset="0"/>
              </a:rPr>
              <a:t>cron</a:t>
            </a: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-plus</a:t>
            </a:r>
            <a:endParaRPr lang="en-US" sz="2900" dirty="0">
              <a:solidFill>
                <a:srgbClr val="7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A flexible scheduler (</a:t>
            </a:r>
            <a:r>
              <a:rPr lang="en-US" sz="2000" dirty="0" err="1">
                <a:solidFill>
                  <a:prstClr val="black"/>
                </a:solidFill>
              </a:rPr>
              <a:t>cron</a:t>
            </a:r>
            <a:r>
              <a:rPr lang="en-US" sz="2000" dirty="0">
                <a:solidFill>
                  <a:prstClr val="black"/>
                </a:solidFill>
              </a:rPr>
              <a:t>, solar events, simple dates) with full dynamic control and time zones.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node-red-node-fs-ops</a:t>
            </a:r>
            <a:endParaRPr lang="en-US" sz="2900" dirty="0">
              <a:solidFill>
                <a:srgbClr val="7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A node to perform basic file system operations.</a:t>
            </a:r>
          </a:p>
          <a:p>
            <a:pPr marL="0" marR="0" lvl="0" indent="0" fontAlgn="auto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None/>
              <a:tabLst/>
              <a:defRPr/>
            </a:pP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node-red-</a:t>
            </a:r>
            <a:r>
              <a:rPr lang="en-US" sz="3400" dirty="0" err="1">
                <a:solidFill>
                  <a:srgbClr val="700000"/>
                </a:solidFill>
                <a:latin typeface="Consolas" panose="020B0609020204030204" pitchFamily="49" charset="0"/>
              </a:rPr>
              <a:t>contrib</a:t>
            </a: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-browser-utils</a:t>
            </a:r>
            <a:endParaRPr lang="en-US" sz="2900" dirty="0">
              <a:solidFill>
                <a:srgbClr val="7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Node-RED nodes for browser functionality such as file upload, camera &amp; microphone.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lang="en-US" sz="3400" dirty="0">
                <a:solidFill>
                  <a:srgbClr val="700000"/>
                </a:solidFill>
                <a:latin typeface="Consolas" panose="020B0609020204030204" pitchFamily="49" charset="0"/>
              </a:rPr>
              <a:t>node-red-contrib-oauth2</a:t>
            </a:r>
            <a:endParaRPr lang="en-US" sz="2900" dirty="0">
              <a:solidFill>
                <a:srgbClr val="7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Node-RED node that provides an OAuth2 authentication flow. This node uses the OAuth2 protocol to obtain an access token, which can be used to make authenticated API requests.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87166B-AE7D-96BC-46F3-2DF01EA95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236" y="115790"/>
            <a:ext cx="970548" cy="97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wall, indoor, lamp&#10;&#10;Description automatically generated">
            <a:extLst>
              <a:ext uri="{FF2B5EF4-FFF2-40B4-BE49-F238E27FC236}">
                <a16:creationId xmlns:a16="http://schemas.microsoft.com/office/drawing/2014/main" id="{6B0EE20C-003A-00A8-1607-A6F0385FE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colorTemperature colorTemp="3461"/>
                    </a14:imgEffect>
                    <a14:imgEffect>
                      <a14:saturation sat="330000"/>
                    </a14:imgEffect>
                    <a14:imgEffect>
                      <a14:brightnessContrast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16" b="13207"/>
          <a:stretch/>
        </p:blipFill>
        <p:spPr>
          <a:xfrm>
            <a:off x="0" y="1086338"/>
            <a:ext cx="12192000" cy="57716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E7742-230E-CDC9-9CEB-7CA1BE19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Node-RED on Raspberry Pi</a:t>
            </a:r>
          </a:p>
        </p:txBody>
      </p:sp>
      <p:pic>
        <p:nvPicPr>
          <p:cNvPr id="14" name="Content Placeholder 13" descr="A close-up of a green circuit board&#10;&#10;Description automatically generated with medium confidence">
            <a:extLst>
              <a:ext uri="{FF2B5EF4-FFF2-40B4-BE49-F238E27FC236}">
                <a16:creationId xmlns:a16="http://schemas.microsoft.com/office/drawing/2014/main" id="{EA648441-C0FE-B13C-AFFF-8B7869BED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77" y="3952400"/>
            <a:ext cx="2047107" cy="1273301"/>
          </a:xfrm>
          <a:prstGeom prst="rect">
            <a:avLst/>
          </a:prstGeom>
          <a:ln>
            <a:noFill/>
          </a:ln>
          <a:effectLst>
            <a:outerShdw blurRad="114300" dist="25400" dir="42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F4D83D95-FB47-21F8-1C54-C90477905271}"/>
              </a:ext>
            </a:extLst>
          </p:cNvPr>
          <p:cNvSpPr txBox="1">
            <a:spLocks/>
          </p:cNvSpPr>
          <p:nvPr/>
        </p:nvSpPr>
        <p:spPr>
          <a:xfrm>
            <a:off x="3972130" y="1537454"/>
            <a:ext cx="7318917" cy="4829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CA" dirty="0"/>
              <a:t>$35 Single Board Computer</a:t>
            </a:r>
          </a:p>
          <a:p>
            <a:pPr>
              <a:lnSpc>
                <a:spcPct val="100000"/>
              </a:lnSpc>
            </a:pPr>
            <a:r>
              <a:rPr lang="en-CA" dirty="0"/>
              <a:t>1GB to 8GB RAM (depending on model)</a:t>
            </a:r>
          </a:p>
          <a:p>
            <a:pPr>
              <a:lnSpc>
                <a:spcPct val="100000"/>
              </a:lnSpc>
            </a:pPr>
            <a:r>
              <a:rPr lang="en-CA" dirty="0"/>
              <a:t>Low power consumption</a:t>
            </a:r>
          </a:p>
          <a:p>
            <a:pPr>
              <a:lnSpc>
                <a:spcPct val="100000"/>
              </a:lnSpc>
            </a:pPr>
            <a:r>
              <a:rPr lang="en-CA" dirty="0"/>
              <a:t>GPIO pin-out for hardware expansion</a:t>
            </a:r>
          </a:p>
          <a:p>
            <a:pPr>
              <a:lnSpc>
                <a:spcPct val="100000"/>
              </a:lnSpc>
            </a:pPr>
            <a:r>
              <a:rPr lang="en-CA" dirty="0"/>
              <a:t>Micro-SD slot for memory</a:t>
            </a:r>
          </a:p>
          <a:p>
            <a:pPr>
              <a:lnSpc>
                <a:spcPct val="100000"/>
              </a:lnSpc>
            </a:pPr>
            <a:r>
              <a:rPr lang="en-CA" dirty="0"/>
              <a:t>Ethernet and USB ports</a:t>
            </a:r>
          </a:p>
          <a:p>
            <a:pPr>
              <a:lnSpc>
                <a:spcPct val="100000"/>
              </a:lnSpc>
            </a:pPr>
            <a:r>
              <a:rPr lang="en-CA" dirty="0"/>
              <a:t>Wi-Fi on most models</a:t>
            </a:r>
          </a:p>
          <a:p>
            <a:pPr>
              <a:lnSpc>
                <a:spcPct val="100000"/>
              </a:lnSpc>
            </a:pPr>
            <a:r>
              <a:rPr lang="en-CA" dirty="0"/>
              <a:t>Linux-based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147188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BD1C1-13EC-C000-BFD2-51FB769F42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03290"/>
            <a:ext cx="12192000" cy="545470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2FBDDB-E44C-539B-9D63-7E456357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IBM Cloud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744DE3-5004-07DB-ABB6-07718A6876A4}"/>
              </a:ext>
            </a:extLst>
          </p:cNvPr>
          <p:cNvSpPr txBox="1">
            <a:spLocks/>
          </p:cNvSpPr>
          <p:nvPr/>
        </p:nvSpPr>
        <p:spPr>
          <a:xfrm>
            <a:off x="495998" y="1603434"/>
            <a:ext cx="8610600" cy="3851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IBM Watson Translation Service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Hosted on IBM Cloud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Free accounts available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Many other services available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Text-to-Speech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Visual Recognition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054D0-1677-B8A8-2E37-1D435FA8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2286000"/>
            <a:ext cx="3629166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02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EEF41EA4-34CB-1962-D216-78EBB032E4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28CAF1-4BD2-9D1E-D78F-6D03821FB18A}"/>
              </a:ext>
            </a:extLst>
          </p:cNvPr>
          <p:cNvSpPr/>
          <p:nvPr/>
        </p:nvSpPr>
        <p:spPr>
          <a:xfrm>
            <a:off x="0" y="3505565"/>
            <a:ext cx="12192000" cy="10838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8A7CE-C373-A84A-E56A-8958D486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C191A-1A87-5EDE-3482-D165EAB0F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Node-RED using IBM Watson to translate in the web browser</a:t>
            </a:r>
          </a:p>
          <a:p>
            <a:endParaRPr lang="en-US" dirty="0"/>
          </a:p>
        </p:txBody>
      </p:sp>
      <p:pic>
        <p:nvPicPr>
          <p:cNvPr id="8" name="Picture 7" descr="A picture containing text, font, graphics, red&#10;&#10;Description automatically generated">
            <a:extLst>
              <a:ext uri="{FF2B5EF4-FFF2-40B4-BE49-F238E27FC236}">
                <a16:creationId xmlns:a16="http://schemas.microsoft.com/office/drawing/2014/main" id="{EEB157FA-B0D2-CD14-B573-DD7A7BC77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74" y="874508"/>
            <a:ext cx="5179752" cy="28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7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giving a thumbs up&#10;&#10;Description automatically generated with medium confidence">
            <a:extLst>
              <a:ext uri="{FF2B5EF4-FFF2-40B4-BE49-F238E27FC236}">
                <a16:creationId xmlns:a16="http://schemas.microsoft.com/office/drawing/2014/main" id="{1DC3CB6F-E90B-234E-83C0-393E1DA080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22" y="949812"/>
            <a:ext cx="4347549" cy="6030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D4D2D2-98B9-B9AC-391F-917C6F6F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Domino Can Too!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3D749C6-25CC-A0A7-DC39-7CFBF14FFEBA}"/>
              </a:ext>
            </a:extLst>
          </p:cNvPr>
          <p:cNvSpPr txBox="1">
            <a:spLocks/>
          </p:cNvSpPr>
          <p:nvPr/>
        </p:nvSpPr>
        <p:spPr>
          <a:xfrm>
            <a:off x="356839" y="1599277"/>
            <a:ext cx="7720361" cy="2788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latin typeface="Univers" panose="020B0503020202020204" pitchFamily="34" charset="0"/>
              </a:rPr>
              <a:t>NotesHTTPRequest</a:t>
            </a:r>
            <a:r>
              <a:rPr lang="en-US" dirty="0">
                <a:latin typeface="Univers" panose="020B0503020202020204" pitchFamily="34" charset="0"/>
              </a:rPr>
              <a:t> class in Domino 10</a:t>
            </a:r>
          </a:p>
          <a:p>
            <a:pPr marL="233363" indent="-233363"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latin typeface="Univers" panose="020B0503020202020204" pitchFamily="34" charset="0"/>
              </a:rPr>
              <a:t>Had to create your own in pre-10 versions</a:t>
            </a:r>
          </a:p>
          <a:p>
            <a:pPr marL="233363" indent="-233363">
              <a:lnSpc>
                <a:spcPct val="120000"/>
              </a:lnSpc>
              <a:spcBef>
                <a:spcPts val="600"/>
              </a:spcBef>
            </a:pPr>
            <a:endParaRPr lang="en-US" dirty="0">
              <a:latin typeface="Univers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9B6AB-96FC-DDD1-3F46-2159C959E2C5}"/>
              </a:ext>
            </a:extLst>
          </p:cNvPr>
          <p:cNvSpPr txBox="1"/>
          <p:nvPr/>
        </p:nvSpPr>
        <p:spPr>
          <a:xfrm>
            <a:off x="984559" y="6141672"/>
            <a:ext cx="6004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</a:schemeClr>
                </a:solidFill>
                <a:latin typeface="Univers" panose="020B0503020202020204" pitchFamily="34" charset="0"/>
              </a:rPr>
              <a:t>Note: 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Univers" panose="020B0503020202020204" pitchFamily="34" charset="0"/>
              </a:rPr>
              <a:t>There is an error in the HCL documentation.</a:t>
            </a:r>
          </a:p>
          <a:p>
            <a:pPr algn="ctr"/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Univers" panose="020B0503020202020204" pitchFamily="34" charset="0"/>
              </a:rPr>
              <a:t>The 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get()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Univers" panose="020B0503020202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Univers" panose="020B0503020202020204" pitchFamily="34" charset="0"/>
              </a:rPr>
              <a:t>method returns a string, not a variant.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58909-17C4-0FA2-241D-9626A62F6904}"/>
              </a:ext>
            </a:extLst>
          </p:cNvPr>
          <p:cNvSpPr/>
          <p:nvPr/>
        </p:nvSpPr>
        <p:spPr>
          <a:xfrm>
            <a:off x="7943161" y="0"/>
            <a:ext cx="4248839" cy="1086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D7658-9D63-540B-79A2-F3DD7F38C6D5}"/>
              </a:ext>
            </a:extLst>
          </p:cNvPr>
          <p:cNvSpPr txBox="1"/>
          <p:nvPr/>
        </p:nvSpPr>
        <p:spPr>
          <a:xfrm>
            <a:off x="888380" y="3464345"/>
            <a:ext cx="6197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4025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Dim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webRequest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As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NotesHTTPRequest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indent="-454025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Dim response As String    </a:t>
            </a:r>
          </a:p>
          <a:p>
            <a:pPr indent="-454025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Set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webRequest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session.CreateHTTPRequest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indent="-454025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response =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webRequest.get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5243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olorfulness, art, writing implement&#10;&#10;Description automatically generated">
            <a:extLst>
              <a:ext uri="{FF2B5EF4-FFF2-40B4-BE49-F238E27FC236}">
                <a16:creationId xmlns:a16="http://schemas.microsoft.com/office/drawing/2014/main" id="{F7B0D263-5A3D-CDE5-2F82-784F13051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7"/>
          <a:stretch/>
        </p:blipFill>
        <p:spPr>
          <a:xfrm>
            <a:off x="0" y="1097915"/>
            <a:ext cx="12192000" cy="576008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858D56-FE4B-45EC-A923-1CA1CB6D8369}"/>
              </a:ext>
            </a:extLst>
          </p:cNvPr>
          <p:cNvSpPr/>
          <p:nvPr/>
        </p:nvSpPr>
        <p:spPr>
          <a:xfrm>
            <a:off x="392909" y="1471961"/>
            <a:ext cx="6571028" cy="5101684"/>
          </a:xfrm>
          <a:prstGeom prst="roundRect">
            <a:avLst>
              <a:gd name="adj" fmla="val 2308"/>
            </a:avLst>
          </a:prstGeom>
          <a:solidFill>
            <a:srgbClr val="435269">
              <a:alpha val="9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405B2-5CB0-0BFA-451F-9BFC9327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Domino Designer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BB318A7-CF16-B534-02B7-D228A8775443}"/>
              </a:ext>
            </a:extLst>
          </p:cNvPr>
          <p:cNvSpPr txBox="1">
            <a:spLocks/>
          </p:cNvSpPr>
          <p:nvPr/>
        </p:nvSpPr>
        <p:spPr>
          <a:xfrm>
            <a:off x="496273" y="1605058"/>
            <a:ext cx="6932221" cy="49256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en-US" dirty="0">
                <a:latin typeface="Univers" panose="020B0503020202020204" pitchFamily="34" charset="0"/>
              </a:rPr>
              <a:t>Create a form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Three fields:</a:t>
            </a:r>
          </a:p>
          <a:p>
            <a:pPr lvl="2"/>
            <a:r>
              <a:rPr lang="en-US" dirty="0">
                <a:latin typeface="Univers" panose="020B0503020202020204" pitchFamily="34" charset="0"/>
              </a:rPr>
              <a:t>Text to translate</a:t>
            </a:r>
          </a:p>
          <a:p>
            <a:pPr lvl="2"/>
            <a:r>
              <a:rPr lang="en-US" dirty="0">
                <a:latin typeface="Univers" panose="020B0503020202020204" pitchFamily="34" charset="0"/>
              </a:rPr>
              <a:t>Translated text coming back (hidden)</a:t>
            </a:r>
          </a:p>
          <a:p>
            <a:pPr lvl="2"/>
            <a:r>
              <a:rPr lang="en-US" dirty="0" err="1">
                <a:latin typeface="Univers" panose="020B0503020202020204" pitchFamily="34" charset="0"/>
              </a:rPr>
              <a:t>SaveOptions</a:t>
            </a:r>
            <a:r>
              <a:rPr lang="en-US" dirty="0">
                <a:latin typeface="Univers" panose="020B0503020202020204" pitchFamily="34" charset="0"/>
              </a:rPr>
              <a:t> field with value "0" (hidden)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Computed text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Button with code</a:t>
            </a:r>
          </a:p>
          <a:p>
            <a:pPr marL="227013" indent="-227013"/>
            <a:r>
              <a:rPr lang="en-US" dirty="0">
                <a:latin typeface="Univers" panose="020B0503020202020204" pitchFamily="34" charset="0"/>
              </a:rPr>
              <a:t>Add a few lines of Lotusscript code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Call Node-RED and read response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Store response in hidden field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Display as computed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C4F8E-D14C-399C-78FE-6D791472C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712" y="3549860"/>
            <a:ext cx="4390512" cy="2649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9BDCBB8A-CDB6-8C01-E58E-95C39275A153}"/>
              </a:ext>
            </a:extLst>
          </p:cNvPr>
          <p:cNvSpPr/>
          <p:nvPr/>
        </p:nvSpPr>
        <p:spPr>
          <a:xfrm>
            <a:off x="7844346" y="992884"/>
            <a:ext cx="3845405" cy="2049833"/>
          </a:xfrm>
          <a:prstGeom prst="cloudCallou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800" dirty="0">
              <a:latin typeface="SF Toontime" panose="02000506000000020004" pitchFamily="2" charset="0"/>
            </a:endParaRPr>
          </a:p>
          <a:p>
            <a:pPr algn="ctr">
              <a:spcBef>
                <a:spcPts val="600"/>
              </a:spcBef>
            </a:pPr>
            <a:r>
              <a:rPr lang="en-US" sz="2000" dirty="0">
                <a:latin typeface="SF Toontime" panose="02000506000000020004" pitchFamily="2" charset="0"/>
              </a:rPr>
              <a:t>Could it really</a:t>
            </a:r>
          </a:p>
          <a:p>
            <a:pPr algn="ctr"/>
            <a:r>
              <a:rPr lang="en-US" sz="2000" dirty="0">
                <a:latin typeface="SF Toontime" panose="02000506000000020004" pitchFamily="2" charset="0"/>
              </a:rPr>
              <a:t>be this easy?</a:t>
            </a:r>
          </a:p>
          <a:p>
            <a:pPr algn="ctr">
              <a:spcBef>
                <a:spcPts val="600"/>
              </a:spcBef>
            </a:pPr>
            <a:r>
              <a:rPr lang="en-US" sz="3200" dirty="0">
                <a:latin typeface="SF Toontime" panose="02000506000000020004" pitchFamily="2" charset="0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81433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29EC9D-9296-2466-7106-1C322BEE6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 b="21234"/>
          <a:stretch/>
        </p:blipFill>
        <p:spPr>
          <a:xfrm>
            <a:off x="0" y="1070587"/>
            <a:ext cx="12192000" cy="5771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54A41D-CC53-7338-B98F-077529D3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Lotusscript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55057-3ADC-1FFA-F962-751B9085DD44}"/>
              </a:ext>
            </a:extLst>
          </p:cNvPr>
          <p:cNvSpPr txBox="1"/>
          <p:nvPr/>
        </p:nvSpPr>
        <p:spPr>
          <a:xfrm>
            <a:off x="898826" y="1590679"/>
            <a:ext cx="6683352" cy="4778231"/>
          </a:xfrm>
          <a:prstGeom prst="rect">
            <a:avLst/>
          </a:prstGeom>
          <a:gradFill>
            <a:gsLst>
              <a:gs pos="71000">
                <a:schemeClr val="tx1">
                  <a:lumMod val="95000"/>
                </a:schemeClr>
              </a:gs>
              <a:gs pos="39000">
                <a:schemeClr val="tx1"/>
              </a:gs>
              <a:gs pos="17000">
                <a:schemeClr val="tx1">
                  <a:lumMod val="95000"/>
                </a:schemeClr>
              </a:gs>
              <a:gs pos="0">
                <a:schemeClr val="tx1">
                  <a:lumMod val="85000"/>
                </a:schemeClr>
              </a:gs>
              <a:gs pos="100000">
                <a:schemeClr val="tx1">
                  <a:lumMod val="85000"/>
                </a:schemeClr>
              </a:gs>
            </a:gsLst>
            <a:lin ang="2700000" scaled="0"/>
          </a:gradFill>
          <a:ln>
            <a:solidFill>
              <a:schemeClr val="bg2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Sub Click(Source As Button)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Dim session As New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NotesSession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Dim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ws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As New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NotesUIWorkspace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Dim uidoc As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NotesUIDocument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Dim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urlNodeRed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As String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Dim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queryString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As String 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Dim translated As String</a:t>
            </a:r>
          </a:p>
          <a:p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05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'*** New in Notes 10.0.0 ***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Dim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webRequest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As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NotesHTTPRequest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Set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webRequest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session.CreateHTTPRequest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Set uidoc =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ws.CurrentDocument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05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'*** Specify URL and build query string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urlNodeRed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= “texasswede.mybluemix.net/translate2"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queryString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= "?text=" + Replace(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uidoc.FieldGetText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("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TextToTranslate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")," ","+")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05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'*** Set HTTP request headers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Call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webRequest.SetHeaderField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("Content-type", "text/html")</a:t>
            </a:r>
          </a:p>
          <a:p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05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'*** Get string containing response from Node-RED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translated =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webRequest.get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urlNodeRed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+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queryString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05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</a:rPr>
              <a:t>'*** Update hidden field and then refresh form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Call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uidoc.FieldSetText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("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TranslatedText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",translated)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Call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uidoc.Refresh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End Sub</a:t>
            </a:r>
            <a:endParaRPr lang="en-US" sz="9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CAB511-28C9-E81F-9386-1DD55DD65311}"/>
              </a:ext>
            </a:extLst>
          </p:cNvPr>
          <p:cNvGrpSpPr/>
          <p:nvPr/>
        </p:nvGrpSpPr>
        <p:grpSpPr>
          <a:xfrm>
            <a:off x="8077200" y="2487304"/>
            <a:ext cx="3691719" cy="1883392"/>
            <a:chOff x="7806520" y="997141"/>
            <a:chExt cx="3691719" cy="1883392"/>
          </a:xfrm>
        </p:grpSpPr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FB76A365-8A07-1F54-D775-8EAB0C88C632}"/>
                </a:ext>
              </a:extLst>
            </p:cNvPr>
            <p:cNvSpPr/>
            <p:nvPr/>
          </p:nvSpPr>
          <p:spPr>
            <a:xfrm>
              <a:off x="7806520" y="997141"/>
              <a:ext cx="3691719" cy="1883392"/>
            </a:xfrm>
            <a:prstGeom prst="wedgeEllipseCallout">
              <a:avLst>
                <a:gd name="adj1" fmla="val -60765"/>
                <a:gd name="adj2" fmla="val 62116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377E6B-68A9-C443-CD2F-A641FBB600EF}"/>
                </a:ext>
              </a:extLst>
            </p:cNvPr>
            <p:cNvSpPr txBox="1"/>
            <p:nvPr/>
          </p:nvSpPr>
          <p:spPr>
            <a:xfrm>
              <a:off x="7933235" y="1200941"/>
              <a:ext cx="3527946" cy="1300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1175">
                <a:lnSpc>
                  <a:spcPts val="2400"/>
                </a:lnSpc>
              </a:pPr>
              <a:r>
                <a:rPr lang="en-US" sz="1900" i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There is an error </a:t>
              </a:r>
            </a:p>
            <a:p>
              <a:pPr marL="55563">
                <a:lnSpc>
                  <a:spcPts val="2400"/>
                </a:lnSpc>
              </a:pPr>
              <a:r>
                <a:rPr lang="en-US" sz="1900" i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in the HCL documentation. </a:t>
              </a:r>
            </a:p>
            <a:p>
              <a:pPr>
                <a:lnSpc>
                  <a:spcPts val="2400"/>
                </a:lnSpc>
              </a:pPr>
              <a:r>
                <a:rPr lang="en-US" sz="1900" i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The </a:t>
              </a:r>
              <a:r>
                <a:rPr lang="en-US" sz="190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get()</a:t>
              </a:r>
              <a:r>
                <a:rPr lang="en-US" sz="19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 </a:t>
              </a:r>
              <a:r>
                <a:rPr lang="en-US" sz="1900" i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method returns </a:t>
              </a:r>
            </a:p>
            <a:p>
              <a:pPr marL="231775">
                <a:lnSpc>
                  <a:spcPts val="2400"/>
                </a:lnSpc>
              </a:pPr>
              <a:r>
                <a:rPr lang="en-US" sz="1900" i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a string, not a variant.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443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colorfulness, art, writing implement">
            <a:extLst>
              <a:ext uri="{FF2B5EF4-FFF2-40B4-BE49-F238E27FC236}">
                <a16:creationId xmlns:a16="http://schemas.microsoft.com/office/drawing/2014/main" id="{221F242B-2674-A668-AE52-C9AF15033B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"/>
            <a:ext cx="12192000" cy="68578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112A23-3862-2689-0339-F9DFE036D02C}"/>
              </a:ext>
            </a:extLst>
          </p:cNvPr>
          <p:cNvSpPr/>
          <p:nvPr/>
        </p:nvSpPr>
        <p:spPr>
          <a:xfrm>
            <a:off x="0" y="3532554"/>
            <a:ext cx="12192000" cy="10569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1805DB-D7FD-C9AC-9E58-8A98178F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Client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58992-C4B4-4D22-E36B-6AC603D25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Node-RED using IBM Watson to translate in the Notes Client</a:t>
            </a:r>
          </a:p>
        </p:txBody>
      </p:sp>
      <p:pic>
        <p:nvPicPr>
          <p:cNvPr id="5" name="Picture 4" descr="A picture containing text, font, graphics, red&#10;&#10;Description automatically generated">
            <a:extLst>
              <a:ext uri="{FF2B5EF4-FFF2-40B4-BE49-F238E27FC236}">
                <a16:creationId xmlns:a16="http://schemas.microsoft.com/office/drawing/2014/main" id="{49450C55-320F-41BC-F4F6-EC1D966D0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24" y="874508"/>
            <a:ext cx="5179752" cy="28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1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A white clouds against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51C52C7-DBD5-9D8C-547B-18225F4F44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997"/>
            <a:ext cx="12192000" cy="5244804"/>
          </a:xfrm>
          <a:prstGeom prst="rect">
            <a:avLst/>
          </a:prstGeom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07705F61-6FAB-55C5-B407-C17AF9D1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29" y="121394"/>
            <a:ext cx="10332933" cy="949813"/>
          </a:xfrm>
        </p:spPr>
        <p:txBody>
          <a:bodyPr/>
          <a:lstStyle/>
          <a:p>
            <a:r>
              <a:rPr lang="en-US" dirty="0"/>
              <a:t>Karl-Henry Martinsson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79B8823-3632-5F38-A30C-59C3F2E0B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519975"/>
              </p:ext>
            </p:extLst>
          </p:nvPr>
        </p:nvGraphicFramePr>
        <p:xfrm>
          <a:off x="0" y="5839280"/>
          <a:ext cx="12192000" cy="10257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73014791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6798216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4855109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741093920"/>
                    </a:ext>
                  </a:extLst>
                </a:gridCol>
              </a:tblGrid>
              <a:tr h="10257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890659"/>
                  </a:ext>
                </a:extLst>
              </a:tr>
            </a:tbl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4FA1B87-A38B-3823-2667-F24547640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5289256"/>
              </p:ext>
            </p:extLst>
          </p:nvPr>
        </p:nvGraphicFramePr>
        <p:xfrm>
          <a:off x="-804285" y="1424344"/>
          <a:ext cx="9231109" cy="400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icture containing graphics, graphic design, font, poster&#10;&#10;Description automatically generated">
            <a:extLst>
              <a:ext uri="{FF2B5EF4-FFF2-40B4-BE49-F238E27FC236}">
                <a16:creationId xmlns:a16="http://schemas.microsoft.com/office/drawing/2014/main" id="{EFBCE829-BCAE-B8D4-6814-9A602CAAC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70" y="137588"/>
            <a:ext cx="3944238" cy="796737"/>
          </a:xfrm>
          <a:prstGeom prst="rect">
            <a:avLst/>
          </a:prstGeom>
        </p:spPr>
      </p:pic>
      <p:pic>
        <p:nvPicPr>
          <p:cNvPr id="10" name="Picture 9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26E1CF69-4C21-C1DF-7AE6-5B241BC8B9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071" y="6126863"/>
            <a:ext cx="2489557" cy="330422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7AAACB-F537-F124-88D7-9BD68AA2A5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594" y="6051251"/>
            <a:ext cx="2287023" cy="548886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836474-B48C-911E-DFEE-154365ACC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37" y="6086178"/>
            <a:ext cx="1901574" cy="549343"/>
          </a:xfrm>
          <a:prstGeom prst="rect">
            <a:avLst/>
          </a:prstGeom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E8B1C6-3052-2D88-2CA5-5FC28D56104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" y="5955053"/>
            <a:ext cx="2386833" cy="744691"/>
          </a:xfrm>
          <a:prstGeom prst="rect">
            <a:avLst/>
          </a:prstGeom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E3B4DF-336E-4036-BE88-0354F7ABFF6A}"/>
              </a:ext>
            </a:extLst>
          </p:cNvPr>
          <p:cNvSpPr txBox="1"/>
          <p:nvPr/>
        </p:nvSpPr>
        <p:spPr>
          <a:xfrm>
            <a:off x="7214339" y="6611929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Univers" panose="020B0503020202020204" pitchFamily="34" charset="0"/>
              </a:rPr>
              <a:t>2014-2020</a:t>
            </a:r>
            <a:endParaRPr lang="en-US" sz="1400" dirty="0">
              <a:solidFill>
                <a:schemeClr val="bg1">
                  <a:lumMod val="65000"/>
                  <a:lumOff val="35000"/>
                </a:schemeClr>
              </a:solidFill>
              <a:latin typeface="Univers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623F5-F9F8-C985-5F69-0FF75E193B39}"/>
              </a:ext>
            </a:extLst>
          </p:cNvPr>
          <p:cNvSpPr txBox="1"/>
          <p:nvPr/>
        </p:nvSpPr>
        <p:spPr>
          <a:xfrm>
            <a:off x="10204083" y="6607689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Univers" panose="020B0503020202020204" pitchFamily="34" charset="0"/>
              </a:rPr>
              <a:t>2019-2023</a:t>
            </a:r>
            <a:endParaRPr lang="en-US" sz="1400" dirty="0">
              <a:solidFill>
                <a:schemeClr val="bg1">
                  <a:lumMod val="65000"/>
                  <a:lumOff val="35000"/>
                </a:schemeClr>
              </a:solidFill>
              <a:latin typeface="Univers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4073C-B3EF-544D-6A95-FACAD05057DB}"/>
              </a:ext>
            </a:extLst>
          </p:cNvPr>
          <p:cNvSpPr txBox="1"/>
          <p:nvPr/>
        </p:nvSpPr>
        <p:spPr>
          <a:xfrm>
            <a:off x="4192710" y="6605569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Univers" panose="020B0503020202020204" pitchFamily="34" charset="0"/>
              </a:rPr>
              <a:t>2016-2023</a:t>
            </a:r>
            <a:endParaRPr lang="en-US" sz="1400" dirty="0">
              <a:solidFill>
                <a:schemeClr val="bg1">
                  <a:lumMod val="65000"/>
                  <a:lumOff val="35000"/>
                </a:schemeClr>
              </a:solidFill>
              <a:latin typeface="Univers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BC7E2E-C7AA-A49C-B119-F19FE5150727}"/>
              </a:ext>
            </a:extLst>
          </p:cNvPr>
          <p:cNvSpPr txBox="1"/>
          <p:nvPr/>
        </p:nvSpPr>
        <p:spPr>
          <a:xfrm>
            <a:off x="1030094" y="6611929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Univers" panose="020B0503020202020204" pitchFamily="34" charset="0"/>
              </a:rPr>
              <a:t>2013-2023</a:t>
            </a:r>
            <a:endParaRPr lang="en-US" sz="1400" dirty="0">
              <a:solidFill>
                <a:schemeClr val="bg1">
                  <a:lumMod val="65000"/>
                  <a:lumOff val="35000"/>
                </a:schemeClr>
              </a:solidFill>
              <a:latin typeface="Univers" panose="020B0503020202020204" pitchFamily="34" charset="0"/>
            </a:endParaRPr>
          </a:p>
        </p:txBody>
      </p:sp>
      <p:pic>
        <p:nvPicPr>
          <p:cNvPr id="25" name="Picture 24" descr="A person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E9EFDCA1-2A31-1E13-3B39-5405F60A66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076" y="1785486"/>
            <a:ext cx="2675890" cy="32523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A8B21F-63E3-3845-EAD0-933E14747054}"/>
              </a:ext>
            </a:extLst>
          </p:cNvPr>
          <p:cNvSpPr txBox="1"/>
          <p:nvPr/>
        </p:nvSpPr>
        <p:spPr>
          <a:xfrm>
            <a:off x="9144000" y="5072705"/>
            <a:ext cx="22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Karl-Henry Martinsson</a:t>
            </a:r>
          </a:p>
        </p:txBody>
      </p:sp>
      <p:pic>
        <p:nvPicPr>
          <p:cNvPr id="30" name="Graphic 29" descr="Programmer male outline">
            <a:extLst>
              <a:ext uri="{FF2B5EF4-FFF2-40B4-BE49-F238E27FC236}">
                <a16:creationId xmlns:a16="http://schemas.microsoft.com/office/drawing/2014/main" id="{575AFA77-5D24-25A6-DD80-C9B67509C3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8565" y="1425551"/>
            <a:ext cx="569258" cy="569258"/>
          </a:xfrm>
          <a:prstGeom prst="rect">
            <a:avLst/>
          </a:prstGeom>
        </p:spPr>
      </p:pic>
      <p:pic>
        <p:nvPicPr>
          <p:cNvPr id="62" name="Graphic 61" descr="Take Off outline">
            <a:extLst>
              <a:ext uri="{FF2B5EF4-FFF2-40B4-BE49-F238E27FC236}">
                <a16:creationId xmlns:a16="http://schemas.microsoft.com/office/drawing/2014/main" id="{F9A6C7EC-6129-BD24-CD36-3BDF3DE0F5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1928" y="4846554"/>
            <a:ext cx="585895" cy="585895"/>
          </a:xfrm>
          <a:prstGeom prst="rect">
            <a:avLst/>
          </a:prstGeom>
        </p:spPr>
      </p:pic>
      <p:pic>
        <p:nvPicPr>
          <p:cNvPr id="63" name="Graphic 62" descr="Ui Ux outline">
            <a:extLst>
              <a:ext uri="{FF2B5EF4-FFF2-40B4-BE49-F238E27FC236}">
                <a16:creationId xmlns:a16="http://schemas.microsoft.com/office/drawing/2014/main" id="{81DF27D3-653E-8812-AC0B-3DEDB731B2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9938" y="3200169"/>
            <a:ext cx="497541" cy="497541"/>
          </a:xfrm>
          <a:prstGeom prst="rect">
            <a:avLst/>
          </a:prstGeom>
        </p:spPr>
      </p:pic>
      <p:pic>
        <p:nvPicPr>
          <p:cNvPr id="64" name="Graphic 63" descr="Processor outline">
            <a:extLst>
              <a:ext uri="{FF2B5EF4-FFF2-40B4-BE49-F238E27FC236}">
                <a16:creationId xmlns:a16="http://schemas.microsoft.com/office/drawing/2014/main" id="{D5713319-F9E5-A660-3E2C-0CAA0FC1E9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8652" y="2294456"/>
            <a:ext cx="585894" cy="585894"/>
          </a:xfrm>
          <a:prstGeom prst="rect">
            <a:avLst/>
          </a:prstGeom>
        </p:spPr>
      </p:pic>
      <p:pic>
        <p:nvPicPr>
          <p:cNvPr id="65" name="Picture 64" descr="A picture containing graphics, symbol, art, circle&#10;&#10;Description automatically generated">
            <a:extLst>
              <a:ext uri="{FF2B5EF4-FFF2-40B4-BE49-F238E27FC236}">
                <a16:creationId xmlns:a16="http://schemas.microsoft.com/office/drawing/2014/main" id="{B3CB4A9B-4105-3C51-BAB6-48288C280D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9" y="4050847"/>
            <a:ext cx="497541" cy="48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65" descr="A picture containing graphics, symbol, art, circle&#10;&#10;Description automatically generated">
            <a:extLst>
              <a:ext uri="{FF2B5EF4-FFF2-40B4-BE49-F238E27FC236}">
                <a16:creationId xmlns:a16="http://schemas.microsoft.com/office/drawing/2014/main" id="{9340BBA6-7E2A-603F-ACA7-F37D9903A9A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1" y="4048603"/>
            <a:ext cx="497541" cy="480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80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colorfulness, art, writing implement">
            <a:extLst>
              <a:ext uri="{FF2B5EF4-FFF2-40B4-BE49-F238E27FC236}">
                <a16:creationId xmlns:a16="http://schemas.microsoft.com/office/drawing/2014/main" id="{81EE36EA-17F6-7883-B7EA-C8312D31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"/>
            <a:ext cx="12192000" cy="6857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CE1DEA-ACEB-3499-F127-04B8FC933B6D}"/>
              </a:ext>
            </a:extLst>
          </p:cNvPr>
          <p:cNvSpPr/>
          <p:nvPr/>
        </p:nvSpPr>
        <p:spPr>
          <a:xfrm>
            <a:off x="0" y="3516717"/>
            <a:ext cx="12192000" cy="10552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ECF7FE-9FC4-AD4E-BF27-474B1E4D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38130"/>
            <a:ext cx="10594242" cy="1029921"/>
          </a:xfrm>
        </p:spPr>
        <p:txBody>
          <a:bodyPr/>
          <a:lstStyle/>
          <a:p>
            <a:r>
              <a:rPr lang="en-US" dirty="0"/>
              <a:t>Domino Flows for Node-RED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9C50D-40D3-7F53-92CD-DFDF2DA85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Domino documents from Node-RED</a:t>
            </a:r>
          </a:p>
        </p:txBody>
      </p:sp>
    </p:spTree>
    <p:extLst>
      <p:ext uri="{BB962C8B-B14F-4D97-AF65-F5344CB8AC3E}">
        <p14:creationId xmlns:p14="http://schemas.microsoft.com/office/powerpoint/2010/main" val="396326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4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C64CD9-6E48-DFD6-1366-FD72F8CD2E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7" b="7857"/>
          <a:stretch/>
        </p:blipFill>
        <p:spPr>
          <a:xfrm>
            <a:off x="39028" y="1125819"/>
            <a:ext cx="12125093" cy="5692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12D6F-AE46-2418-9F1D-AA941BE7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Demo Environment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FFB5F5-ADF9-6EC6-45D7-79CFCE11E6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303158"/>
              </p:ext>
            </p:extLst>
          </p:nvPr>
        </p:nvGraphicFramePr>
        <p:xfrm>
          <a:off x="681411" y="1540363"/>
          <a:ext cx="7395789" cy="463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AC58BC3-EC34-8626-0224-7B383A2770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6655" y="1683834"/>
            <a:ext cx="1627654" cy="3955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4EBB76-7E7C-2B44-4E20-B275DFC13521}"/>
              </a:ext>
            </a:extLst>
          </p:cNvPr>
          <p:cNvSpPr txBox="1"/>
          <p:nvPr/>
        </p:nvSpPr>
        <p:spPr>
          <a:xfrm>
            <a:off x="9276655" y="6172200"/>
            <a:ext cx="2698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8000" dirty="0"/>
              <a:t>1 </a:t>
            </a:r>
            <a:r>
              <a:rPr lang="en-CA" sz="1600" dirty="0"/>
              <a:t>Create, Read, Update, Delete</a:t>
            </a:r>
          </a:p>
          <a:p>
            <a:r>
              <a:rPr lang="en-CA" sz="1600" baseline="38000" dirty="0"/>
              <a:t>2 </a:t>
            </a:r>
            <a:r>
              <a:rPr lang="en-CA" sz="1600" dirty="0"/>
              <a:t>Secure Socket Layer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301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8A6D2-AC10-AE57-FB7E-1B687EC5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AppDev</a:t>
            </a:r>
            <a:r>
              <a:rPr lang="en-US" dirty="0"/>
              <a:t> Pack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DB349D42-8B92-C7D9-338B-3DDCB63F5242}"/>
              </a:ext>
            </a:extLst>
          </p:cNvPr>
          <p:cNvSpPr txBox="1">
            <a:spLocks/>
          </p:cNvSpPr>
          <p:nvPr/>
        </p:nvSpPr>
        <p:spPr>
          <a:xfrm>
            <a:off x="503583" y="3591338"/>
            <a:ext cx="8547652" cy="29883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AppDev</a:t>
            </a:r>
            <a:r>
              <a:rPr lang="en-CA" dirty="0"/>
              <a:t> Pack  SSL</a:t>
            </a:r>
          </a:p>
          <a:p>
            <a:pPr lvl="1">
              <a:lnSpc>
                <a:spcPct val="100000"/>
              </a:lnSpc>
            </a:pPr>
            <a:r>
              <a:rPr lang="en-CA" dirty="0"/>
              <a:t>Server configuration</a:t>
            </a:r>
          </a:p>
          <a:p>
            <a:pPr lvl="1">
              <a:lnSpc>
                <a:spcPct val="100000"/>
              </a:lnSpc>
            </a:pPr>
            <a:r>
              <a:rPr lang="en-CA" dirty="0"/>
              <a:t>Power User configuration</a:t>
            </a:r>
          </a:p>
          <a:p>
            <a:pPr lvl="2">
              <a:lnSpc>
                <a:spcPct val="100000"/>
              </a:lnSpc>
            </a:pPr>
            <a:r>
              <a:rPr lang="en-CA" dirty="0"/>
              <a:t>Add Power User to ACL of each database</a:t>
            </a:r>
          </a:p>
          <a:p>
            <a:pPr lvl="2">
              <a:lnSpc>
                <a:spcPct val="100000"/>
              </a:lnSpc>
            </a:pPr>
            <a:r>
              <a:rPr lang="en-CA" dirty="0"/>
              <a:t>Add Power User client certificate and key</a:t>
            </a:r>
          </a:p>
          <a:p>
            <a:pPr lvl="1">
              <a:lnSpc>
                <a:spcPct val="100000"/>
              </a:lnSpc>
            </a:pPr>
            <a:r>
              <a:rPr lang="en-CA" dirty="0"/>
              <a:t>DQL Configuration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BCEDC0-E816-35FD-8B7A-D065C0B89958}"/>
              </a:ext>
            </a:extLst>
          </p:cNvPr>
          <p:cNvGrpSpPr/>
          <p:nvPr/>
        </p:nvGrpSpPr>
        <p:grpSpPr>
          <a:xfrm>
            <a:off x="5294407" y="694666"/>
            <a:ext cx="6199149" cy="3774052"/>
            <a:chOff x="6350709" y="1242810"/>
            <a:chExt cx="5592418" cy="3551583"/>
          </a:xfrm>
        </p:grpSpPr>
        <p:sp>
          <p:nvSpPr>
            <p:cNvPr id="4" name="Thought Bubble: Cloud 3">
              <a:extLst>
                <a:ext uri="{FF2B5EF4-FFF2-40B4-BE49-F238E27FC236}">
                  <a16:creationId xmlns:a16="http://schemas.microsoft.com/office/drawing/2014/main" id="{7D428025-5C29-8886-21AE-4A2F1B6B707D}"/>
                </a:ext>
              </a:extLst>
            </p:cNvPr>
            <p:cNvSpPr/>
            <p:nvPr/>
          </p:nvSpPr>
          <p:spPr>
            <a:xfrm>
              <a:off x="6350709" y="1242810"/>
              <a:ext cx="5592418" cy="3551583"/>
            </a:xfrm>
            <a:prstGeom prst="cloudCallou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9BCDF28-6C02-0D6A-9BF8-E3B30F434CC8}"/>
                </a:ext>
              </a:extLst>
            </p:cNvPr>
            <p:cNvSpPr txBox="1">
              <a:spLocks/>
            </p:cNvSpPr>
            <p:nvPr/>
          </p:nvSpPr>
          <p:spPr>
            <a:xfrm>
              <a:off x="7460030" y="1784367"/>
              <a:ext cx="3787253" cy="49363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A" sz="30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Sounds like a pain!</a:t>
              </a:r>
            </a:p>
          </p:txBody>
        </p:sp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61D2EB7C-C9E8-D253-A043-8919A11BC39F}"/>
                </a:ext>
              </a:extLst>
            </p:cNvPr>
            <p:cNvSpPr txBox="1">
              <a:spLocks/>
            </p:cNvSpPr>
            <p:nvPr/>
          </p:nvSpPr>
          <p:spPr>
            <a:xfrm>
              <a:off x="6790354" y="2561524"/>
              <a:ext cx="5076968" cy="195644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CA" sz="18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The Power User account can control</a:t>
              </a:r>
            </a:p>
            <a:p>
              <a:pPr marL="0" indent="115888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CA" sz="18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all of the integration on behalf </a:t>
              </a:r>
              <a:r>
                <a:rPr lang="en-CA" sz="1800" dirty="0" err="1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oF</a:t>
              </a:r>
              <a:endParaRPr lang="en-CA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SF Toontime" panose="02000506000000020004" pitchFamily="2" charset="0"/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CA" sz="18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your users, running </a:t>
              </a:r>
              <a:r>
                <a:rPr lang="en-CA" sz="1800" b="1" u="sng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securely</a:t>
              </a:r>
              <a:r>
                <a:rPr lang="en-CA" sz="18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 on</a:t>
              </a:r>
            </a:p>
            <a:p>
              <a:pPr marL="0" indent="115888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CA" sz="18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your Domino server, without the</a:t>
              </a:r>
            </a:p>
            <a:p>
              <a:pPr marL="0" indent="403225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CA" sz="18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need to pass a </a:t>
              </a:r>
              <a:r>
                <a:rPr lang="en-CA" sz="180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username</a:t>
              </a:r>
              <a:r>
                <a:rPr lang="en-CA" sz="18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 or</a:t>
              </a:r>
            </a:p>
            <a:p>
              <a:pPr marL="0" indent="403225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CA" sz="180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password</a:t>
              </a:r>
              <a:r>
                <a:rPr lang="en-CA" sz="18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 in your REST calls.</a:t>
              </a:r>
            </a:p>
          </p:txBody>
        </p:sp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E67B9CD6-D20B-FD9C-2240-4E51F49B727F}"/>
                </a:ext>
              </a:extLst>
            </p:cNvPr>
            <p:cNvSpPr txBox="1">
              <a:spLocks/>
            </p:cNvSpPr>
            <p:nvPr/>
          </p:nvSpPr>
          <p:spPr>
            <a:xfrm>
              <a:off x="7621088" y="2247525"/>
              <a:ext cx="3051660" cy="32527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Univers" panose="020B0503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A" sz="18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It is, but it’s worth it!</a:t>
              </a:r>
            </a:p>
          </p:txBody>
        </p:sp>
      </p:grpSp>
      <p:pic>
        <p:nvPicPr>
          <p:cNvPr id="10" name="Picture 9" descr="A picture containing screenshot, graphics, rectangle, yellow&#10;&#10;Description automatically generated">
            <a:extLst>
              <a:ext uri="{FF2B5EF4-FFF2-40B4-BE49-F238E27FC236}">
                <a16:creationId xmlns:a16="http://schemas.microsoft.com/office/drawing/2014/main" id="{CE9A899E-81D1-E3A6-4C62-A8AA59082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73" y="1543376"/>
            <a:ext cx="1673377" cy="16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EE296B-ECFE-15FC-F8B4-95EBD1CC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Domino CRUD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450B0-F994-C49B-19DD-2DA85F104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Create, Read, Update, and Delete in Domino using Node-RED </a:t>
            </a:r>
          </a:p>
        </p:txBody>
      </p:sp>
      <p:pic>
        <p:nvPicPr>
          <p:cNvPr id="6" name="Picture 5" descr="A picture containing text, font, graphics, red&#10;&#10;Description automatically generated">
            <a:extLst>
              <a:ext uri="{FF2B5EF4-FFF2-40B4-BE49-F238E27FC236}">
                <a16:creationId xmlns:a16="http://schemas.microsoft.com/office/drawing/2014/main" id="{4931715E-6D3C-C435-4E81-26F38B3BE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74" y="874508"/>
            <a:ext cx="5179752" cy="28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6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1B8458-D502-901F-0C64-88125D7BE6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" y="1086338"/>
            <a:ext cx="12190969" cy="5771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A07DF2-5E8D-196D-409D-15B76544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39D6A3-2CF5-DECB-B45C-770B96FC01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661748"/>
              </p:ext>
            </p:extLst>
          </p:nvPr>
        </p:nvGraphicFramePr>
        <p:xfrm>
          <a:off x="174171" y="1175237"/>
          <a:ext cx="12017828" cy="5180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705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road, tree, highway&#10;&#10;Description automatically generated">
            <a:extLst>
              <a:ext uri="{FF2B5EF4-FFF2-40B4-BE49-F238E27FC236}">
                <a16:creationId xmlns:a16="http://schemas.microsoft.com/office/drawing/2014/main" id="{8ADBA1A6-7330-DD9E-68C2-17582889B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85850"/>
            <a:ext cx="12192000" cy="577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F0D459-80DE-358B-8311-E5469C7077B6}"/>
              </a:ext>
            </a:extLst>
          </p:cNvPr>
          <p:cNvSpPr/>
          <p:nvPr/>
        </p:nvSpPr>
        <p:spPr>
          <a:xfrm>
            <a:off x="2" y="2795459"/>
            <a:ext cx="12192000" cy="1029921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3311BC1-9D24-93DE-48F7-073D9594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173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5AB9-6EA4-AF75-94F9-60B0A581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35 Years in IT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153527-98F0-F7FF-2105-111EAD4D90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348397"/>
              </p:ext>
            </p:extLst>
          </p:nvPr>
        </p:nvGraphicFramePr>
        <p:xfrm>
          <a:off x="194978" y="5163671"/>
          <a:ext cx="11692221" cy="1929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0313A4FA-E47C-58A1-9F77-E475F92934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52" y="2233401"/>
            <a:ext cx="3454020" cy="23947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DBE796-BD30-CBE2-1E00-7D9AC0954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r="555"/>
          <a:stretch/>
        </p:blipFill>
        <p:spPr>
          <a:xfrm>
            <a:off x="7867625" y="2201905"/>
            <a:ext cx="3867573" cy="26170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65285D-62B4-3310-99AA-42E19D7D0E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1000">
            <a:off x="4116392" y="1851857"/>
            <a:ext cx="3543491" cy="29785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1205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915D2F6-26D6-DCFB-4C7B-5A2BB30A1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r="7672"/>
          <a:stretch/>
        </p:blipFill>
        <p:spPr>
          <a:xfrm rot="21422578">
            <a:off x="5208261" y="2234310"/>
            <a:ext cx="2984635" cy="29010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83D34D5-AE20-507C-B818-F6FD1F952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7917" y="4342011"/>
            <a:ext cx="2445402" cy="21066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4B823-F7F6-BE63-6A23-27E37708F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Hobbies &amp; Interests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3AC0D5-19CA-0453-42D3-66B543423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160932"/>
              </p:ext>
            </p:extLst>
          </p:nvPr>
        </p:nvGraphicFramePr>
        <p:xfrm>
          <a:off x="-55579" y="1602438"/>
          <a:ext cx="4872614" cy="4690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Graphic 11" descr="Trailer outline">
            <a:extLst>
              <a:ext uri="{FF2B5EF4-FFF2-40B4-BE49-F238E27FC236}">
                <a16:creationId xmlns:a16="http://schemas.microsoft.com/office/drawing/2014/main" id="{2267481E-5622-3F1C-4056-C68818433B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9205" y="1628907"/>
            <a:ext cx="432549" cy="432549"/>
          </a:xfrm>
          <a:prstGeom prst="rect">
            <a:avLst/>
          </a:prstGeom>
        </p:spPr>
      </p:pic>
      <p:pic>
        <p:nvPicPr>
          <p:cNvPr id="15" name="Graphic 14" descr="Airplane outline">
            <a:extLst>
              <a:ext uri="{FF2B5EF4-FFF2-40B4-BE49-F238E27FC236}">
                <a16:creationId xmlns:a16="http://schemas.microsoft.com/office/drawing/2014/main" id="{5FD38131-ADE2-96F4-E0E4-963C9A47AC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877229">
            <a:off x="640749" y="2196294"/>
            <a:ext cx="469452" cy="469452"/>
          </a:xfrm>
          <a:prstGeom prst="rect">
            <a:avLst/>
          </a:prstGeom>
        </p:spPr>
      </p:pic>
      <p:pic>
        <p:nvPicPr>
          <p:cNvPr id="17" name="Graphic 16" descr="Lightbulb and gear outline">
            <a:extLst>
              <a:ext uri="{FF2B5EF4-FFF2-40B4-BE49-F238E27FC236}">
                <a16:creationId xmlns:a16="http://schemas.microsoft.com/office/drawing/2014/main" id="{755D68A5-81BF-D54D-7938-5FCA627F29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6775" y="5247560"/>
            <a:ext cx="423827" cy="423827"/>
          </a:xfrm>
          <a:prstGeom prst="rect">
            <a:avLst/>
          </a:prstGeom>
        </p:spPr>
      </p:pic>
      <p:pic>
        <p:nvPicPr>
          <p:cNvPr id="19" name="Graphic 18" descr="Scuba diving outline">
            <a:extLst>
              <a:ext uri="{FF2B5EF4-FFF2-40B4-BE49-F238E27FC236}">
                <a16:creationId xmlns:a16="http://schemas.microsoft.com/office/drawing/2014/main" id="{6F8DF93B-A2CF-9FB9-16F4-53868B83F1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5753" y="2799432"/>
            <a:ext cx="462730" cy="462730"/>
          </a:xfrm>
          <a:prstGeom prst="rect">
            <a:avLst/>
          </a:prstGeom>
        </p:spPr>
      </p:pic>
      <p:pic>
        <p:nvPicPr>
          <p:cNvPr id="23" name="Graphic 22" descr="Chef male outline">
            <a:extLst>
              <a:ext uri="{FF2B5EF4-FFF2-40B4-BE49-F238E27FC236}">
                <a16:creationId xmlns:a16="http://schemas.microsoft.com/office/drawing/2014/main" id="{4C46315E-6C49-E71E-FB70-33A95289EE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2481" y="4037891"/>
            <a:ext cx="430551" cy="430551"/>
          </a:xfrm>
          <a:prstGeom prst="rect">
            <a:avLst/>
          </a:prstGeom>
        </p:spPr>
      </p:pic>
      <p:pic>
        <p:nvPicPr>
          <p:cNvPr id="24" name="Graphic 23" descr="Programmer male outline">
            <a:extLst>
              <a:ext uri="{FF2B5EF4-FFF2-40B4-BE49-F238E27FC236}">
                <a16:creationId xmlns:a16="http://schemas.microsoft.com/office/drawing/2014/main" id="{E9AEBA3F-47D0-4A3B-56BA-D44834E18B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3629" y="4607583"/>
            <a:ext cx="432549" cy="432549"/>
          </a:xfrm>
          <a:prstGeom prst="rect">
            <a:avLst/>
          </a:prstGeom>
        </p:spPr>
      </p:pic>
      <p:pic>
        <p:nvPicPr>
          <p:cNvPr id="28" name="Graphic 27" descr="Target outline">
            <a:extLst>
              <a:ext uri="{FF2B5EF4-FFF2-40B4-BE49-F238E27FC236}">
                <a16:creationId xmlns:a16="http://schemas.microsoft.com/office/drawing/2014/main" id="{FD525861-28EE-FE2E-BCA2-E4AAD36F6DA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3335" y="5847198"/>
            <a:ext cx="423828" cy="423828"/>
          </a:xfrm>
          <a:prstGeom prst="rect">
            <a:avLst/>
          </a:prstGeom>
        </p:spPr>
      </p:pic>
      <p:pic>
        <p:nvPicPr>
          <p:cNvPr id="32" name="Graphic 31" descr="Saw blade outline">
            <a:extLst>
              <a:ext uri="{FF2B5EF4-FFF2-40B4-BE49-F238E27FC236}">
                <a16:creationId xmlns:a16="http://schemas.microsoft.com/office/drawing/2014/main" id="{09A75872-6050-1E68-477C-AAD41452E8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9377" y="3464856"/>
            <a:ext cx="380509" cy="380509"/>
          </a:xfrm>
          <a:prstGeom prst="rect">
            <a:avLst/>
          </a:prstGeom>
        </p:spPr>
      </p:pic>
      <p:pic>
        <p:nvPicPr>
          <p:cNvPr id="42" name="Picture 41" descr="A picture containing outdoor, black and white, transport, tree&#10;&#10;Description automatically generated">
            <a:extLst>
              <a:ext uri="{FF2B5EF4-FFF2-40B4-BE49-F238E27FC236}">
                <a16:creationId xmlns:a16="http://schemas.microsoft.com/office/drawing/2014/main" id="{CD4840B2-B28A-1B23-770A-EA996B29B8F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3668">
            <a:off x="8435854" y="1678266"/>
            <a:ext cx="2737035" cy="27119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1565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colorfulness, art, writing implement&#10;&#10;Description automatically generated">
            <a:extLst>
              <a:ext uri="{FF2B5EF4-FFF2-40B4-BE49-F238E27FC236}">
                <a16:creationId xmlns:a16="http://schemas.microsoft.com/office/drawing/2014/main" id="{9D5263E4-2303-B6F5-0B82-1243D27B1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9"/>
          <a:stretch/>
        </p:blipFill>
        <p:spPr>
          <a:xfrm>
            <a:off x="0" y="1086337"/>
            <a:ext cx="12192000" cy="5771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3DDA9-2260-A419-58DA-9A5BE5FB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Business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0E4C0-C8A3-EAA9-3D5F-8C16DA80DB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68" y="43304"/>
            <a:ext cx="3395581" cy="101768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BE3E583-D465-958F-4833-C3BC653B4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63416"/>
              </p:ext>
            </p:extLst>
          </p:nvPr>
        </p:nvGraphicFramePr>
        <p:xfrm>
          <a:off x="623944" y="1530773"/>
          <a:ext cx="10870602" cy="4993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BB270760-560E-9A65-5402-C0EDFB132A4B}"/>
              </a:ext>
            </a:extLst>
          </p:cNvPr>
          <p:cNvGrpSpPr/>
          <p:nvPr/>
        </p:nvGrpSpPr>
        <p:grpSpPr>
          <a:xfrm>
            <a:off x="2798184" y="1530773"/>
            <a:ext cx="1641139" cy="787885"/>
            <a:chOff x="2840019" y="1514326"/>
            <a:chExt cx="1641139" cy="787885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856E4B5B-F010-EE27-B655-8D80CD56107E}"/>
                </a:ext>
              </a:extLst>
            </p:cNvPr>
            <p:cNvSpPr/>
            <p:nvPr/>
          </p:nvSpPr>
          <p:spPr>
            <a:xfrm>
              <a:off x="2840019" y="1514326"/>
              <a:ext cx="1641139" cy="787885"/>
            </a:xfrm>
            <a:prstGeom prst="wedgeEllipseCallout">
              <a:avLst>
                <a:gd name="adj1" fmla="val -42899"/>
                <a:gd name="adj2" fmla="val 59972"/>
              </a:avLst>
            </a:prstGeom>
            <a:solidFill>
              <a:schemeClr val="tx1"/>
            </a:solidFill>
            <a:ln w="9525"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6BE958-1ACF-DBC2-86E1-5F52CC5DF124}"/>
                </a:ext>
              </a:extLst>
            </p:cNvPr>
            <p:cNvSpPr txBox="1"/>
            <p:nvPr/>
          </p:nvSpPr>
          <p:spPr>
            <a:xfrm>
              <a:off x="2840019" y="1692826"/>
              <a:ext cx="15759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To the user the UI </a:t>
              </a:r>
              <a:r>
                <a:rPr lang="en-US" sz="1100" i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is</a:t>
              </a:r>
              <a:r>
                <a:rPr lang="en-US" sz="11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F Toontime" panose="02000506000000020004" pitchFamily="2" charset="0"/>
                </a:rPr>
                <a:t> the application!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CFE7B-C4E4-D0C3-50F3-6023F3E3D310}"/>
              </a:ext>
            </a:extLst>
          </p:cNvPr>
          <p:cNvGrpSpPr/>
          <p:nvPr/>
        </p:nvGrpSpPr>
        <p:grpSpPr>
          <a:xfrm>
            <a:off x="10467704" y="5264366"/>
            <a:ext cx="1197760" cy="1041009"/>
            <a:chOff x="10467704" y="5264366"/>
            <a:chExt cx="1197760" cy="1041009"/>
          </a:xfrm>
        </p:grpSpPr>
        <p:sp>
          <p:nvSpPr>
            <p:cNvPr id="10" name="Explosion: 14 Points 9">
              <a:extLst>
                <a:ext uri="{FF2B5EF4-FFF2-40B4-BE49-F238E27FC236}">
                  <a16:creationId xmlns:a16="http://schemas.microsoft.com/office/drawing/2014/main" id="{C8F503C0-9192-1D2B-FBBD-D2412804AE9F}"/>
                </a:ext>
              </a:extLst>
            </p:cNvPr>
            <p:cNvSpPr/>
            <p:nvPr/>
          </p:nvSpPr>
          <p:spPr>
            <a:xfrm>
              <a:off x="10467704" y="5264366"/>
              <a:ext cx="1197760" cy="1041009"/>
            </a:xfrm>
            <a:custGeom>
              <a:avLst/>
              <a:gdLst>
                <a:gd name="connsiteX0" fmla="*/ 635589 w 1197760"/>
                <a:gd name="connsiteY0" fmla="*/ 209262 h 1041009"/>
                <a:gd name="connsiteX1" fmla="*/ 820132 w 1197760"/>
                <a:gd name="connsiteY1" fmla="*/ 0 h 1041009"/>
                <a:gd name="connsiteX2" fmla="*/ 805438 w 1197760"/>
                <a:gd name="connsiteY2" fmla="*/ 278421 h 1041009"/>
                <a:gd name="connsiteX3" fmla="*/ 998521 w 1197760"/>
                <a:gd name="connsiteY3" fmla="*/ 152874 h 1041009"/>
                <a:gd name="connsiteX4" fmla="*/ 908301 w 1197760"/>
                <a:gd name="connsiteY4" fmla="*/ 314808 h 1041009"/>
                <a:gd name="connsiteX5" fmla="*/ 1197760 w 1197760"/>
                <a:gd name="connsiteY5" fmla="*/ 320254 h 1041009"/>
                <a:gd name="connsiteX6" fmla="*/ 941849 w 1197760"/>
                <a:gd name="connsiteY6" fmla="*/ 453128 h 1041009"/>
                <a:gd name="connsiteX7" fmla="*/ 1013105 w 1197760"/>
                <a:gd name="connsiteY7" fmla="*/ 544119 h 1041009"/>
                <a:gd name="connsiteX8" fmla="*/ 908301 w 1197760"/>
                <a:gd name="connsiteY8" fmla="*/ 593278 h 1041009"/>
                <a:gd name="connsiteX9" fmla="*/ 1046764 w 1197760"/>
                <a:gd name="connsiteY9" fmla="*/ 753382 h 1041009"/>
                <a:gd name="connsiteX10" fmla="*/ 811815 w 1197760"/>
                <a:gd name="connsiteY10" fmla="*/ 691596 h 1041009"/>
                <a:gd name="connsiteX11" fmla="*/ 828561 w 1197760"/>
                <a:gd name="connsiteY11" fmla="*/ 837144 h 1041009"/>
                <a:gd name="connsiteX12" fmla="*/ 675403 w 1197760"/>
                <a:gd name="connsiteY12" fmla="*/ 767985 h 1041009"/>
                <a:gd name="connsiteX13" fmla="*/ 643906 w 1197760"/>
                <a:gd name="connsiteY13" fmla="*/ 908087 h 1041009"/>
                <a:gd name="connsiteX14" fmla="*/ 547420 w 1197760"/>
                <a:gd name="connsiteY14" fmla="*/ 837144 h 1041009"/>
                <a:gd name="connsiteX15" fmla="*/ 482431 w 1197760"/>
                <a:gd name="connsiteY15" fmla="*/ 950017 h 1041009"/>
                <a:gd name="connsiteX16" fmla="*/ 417386 w 1197760"/>
                <a:gd name="connsiteY16" fmla="*/ 873531 h 1041009"/>
                <a:gd name="connsiteX17" fmla="*/ 272656 w 1197760"/>
                <a:gd name="connsiteY17" fmla="*/ 1041009 h 1041009"/>
                <a:gd name="connsiteX18" fmla="*/ 266446 w 1197760"/>
                <a:gd name="connsiteY18" fmla="*/ 879074 h 1041009"/>
                <a:gd name="connsiteX19" fmla="*/ 71255 w 1197760"/>
                <a:gd name="connsiteY19" fmla="*/ 859073 h 1041009"/>
                <a:gd name="connsiteX20" fmla="*/ 184654 w 1197760"/>
                <a:gd name="connsiteY20" fmla="*/ 740755 h 1041009"/>
                <a:gd name="connsiteX21" fmla="*/ 0 w 1197760"/>
                <a:gd name="connsiteY21" fmla="*/ 620605 h 1041009"/>
                <a:gd name="connsiteX22" fmla="*/ 218203 w 1197760"/>
                <a:gd name="connsiteY22" fmla="*/ 558674 h 1041009"/>
                <a:gd name="connsiteX23" fmla="*/ 64989 w 1197760"/>
                <a:gd name="connsiteY23" fmla="*/ 398571 h 1041009"/>
                <a:gd name="connsiteX24" fmla="*/ 297887 w 1197760"/>
                <a:gd name="connsiteY24" fmla="*/ 376739 h 1041009"/>
                <a:gd name="connsiteX25" fmla="*/ 249644 w 1197760"/>
                <a:gd name="connsiteY25" fmla="*/ 174706 h 1041009"/>
                <a:gd name="connsiteX26" fmla="*/ 474113 w 1197760"/>
                <a:gd name="connsiteY26" fmla="*/ 307579 h 1041009"/>
                <a:gd name="connsiteX27" fmla="*/ 539102 w 1197760"/>
                <a:gd name="connsiteY27" fmla="*/ 90943 h 1041009"/>
                <a:gd name="connsiteX28" fmla="*/ 635589 w 1197760"/>
                <a:gd name="connsiteY28" fmla="*/ 209262 h 104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760" h="1041009" fill="none" extrusionOk="0">
                  <a:moveTo>
                    <a:pt x="635589" y="209262"/>
                  </a:moveTo>
                  <a:cubicBezTo>
                    <a:pt x="718166" y="133880"/>
                    <a:pt x="752581" y="67178"/>
                    <a:pt x="820132" y="0"/>
                  </a:cubicBezTo>
                  <a:cubicBezTo>
                    <a:pt x="816657" y="113879"/>
                    <a:pt x="808839" y="183907"/>
                    <a:pt x="805438" y="278421"/>
                  </a:cubicBezTo>
                  <a:cubicBezTo>
                    <a:pt x="878737" y="220837"/>
                    <a:pt x="945840" y="187432"/>
                    <a:pt x="998521" y="152874"/>
                  </a:cubicBezTo>
                  <a:cubicBezTo>
                    <a:pt x="968654" y="202106"/>
                    <a:pt x="931051" y="282179"/>
                    <a:pt x="908301" y="314808"/>
                  </a:cubicBezTo>
                  <a:cubicBezTo>
                    <a:pt x="1007278" y="314624"/>
                    <a:pt x="1085862" y="312761"/>
                    <a:pt x="1197760" y="320254"/>
                  </a:cubicBezTo>
                  <a:cubicBezTo>
                    <a:pt x="1076754" y="382416"/>
                    <a:pt x="1007065" y="424583"/>
                    <a:pt x="941849" y="453128"/>
                  </a:cubicBezTo>
                  <a:cubicBezTo>
                    <a:pt x="972109" y="483505"/>
                    <a:pt x="981852" y="497282"/>
                    <a:pt x="1013105" y="544119"/>
                  </a:cubicBezTo>
                  <a:cubicBezTo>
                    <a:pt x="974942" y="559953"/>
                    <a:pt x="956910" y="575468"/>
                    <a:pt x="908301" y="593278"/>
                  </a:cubicBezTo>
                  <a:cubicBezTo>
                    <a:pt x="959241" y="641390"/>
                    <a:pt x="1003807" y="697108"/>
                    <a:pt x="1046764" y="753382"/>
                  </a:cubicBezTo>
                  <a:cubicBezTo>
                    <a:pt x="993861" y="727686"/>
                    <a:pt x="862381" y="706201"/>
                    <a:pt x="811815" y="691596"/>
                  </a:cubicBezTo>
                  <a:cubicBezTo>
                    <a:pt x="817219" y="743093"/>
                    <a:pt x="821299" y="787156"/>
                    <a:pt x="828561" y="837144"/>
                  </a:cubicBezTo>
                  <a:cubicBezTo>
                    <a:pt x="796985" y="825052"/>
                    <a:pt x="737333" y="791069"/>
                    <a:pt x="675403" y="767985"/>
                  </a:cubicBezTo>
                  <a:cubicBezTo>
                    <a:pt x="656156" y="822331"/>
                    <a:pt x="659398" y="838233"/>
                    <a:pt x="643906" y="908087"/>
                  </a:cubicBezTo>
                  <a:cubicBezTo>
                    <a:pt x="604572" y="886506"/>
                    <a:pt x="569573" y="851290"/>
                    <a:pt x="547420" y="837144"/>
                  </a:cubicBezTo>
                  <a:cubicBezTo>
                    <a:pt x="537328" y="867692"/>
                    <a:pt x="503655" y="918729"/>
                    <a:pt x="482431" y="950017"/>
                  </a:cubicBezTo>
                  <a:cubicBezTo>
                    <a:pt x="452570" y="918360"/>
                    <a:pt x="440059" y="901341"/>
                    <a:pt x="417386" y="873531"/>
                  </a:cubicBezTo>
                  <a:cubicBezTo>
                    <a:pt x="382267" y="911628"/>
                    <a:pt x="340843" y="956486"/>
                    <a:pt x="272656" y="1041009"/>
                  </a:cubicBezTo>
                  <a:cubicBezTo>
                    <a:pt x="270936" y="988897"/>
                    <a:pt x="270382" y="931287"/>
                    <a:pt x="266446" y="879074"/>
                  </a:cubicBezTo>
                  <a:cubicBezTo>
                    <a:pt x="171337" y="872141"/>
                    <a:pt x="147981" y="871889"/>
                    <a:pt x="71255" y="859073"/>
                  </a:cubicBezTo>
                  <a:cubicBezTo>
                    <a:pt x="94137" y="829248"/>
                    <a:pt x="138584" y="791614"/>
                    <a:pt x="184654" y="740755"/>
                  </a:cubicBezTo>
                  <a:cubicBezTo>
                    <a:pt x="142169" y="716520"/>
                    <a:pt x="79914" y="666180"/>
                    <a:pt x="0" y="620605"/>
                  </a:cubicBezTo>
                  <a:cubicBezTo>
                    <a:pt x="51254" y="615801"/>
                    <a:pt x="170153" y="577491"/>
                    <a:pt x="218203" y="558674"/>
                  </a:cubicBezTo>
                  <a:cubicBezTo>
                    <a:pt x="176718" y="505521"/>
                    <a:pt x="106127" y="428570"/>
                    <a:pt x="64989" y="398571"/>
                  </a:cubicBezTo>
                  <a:cubicBezTo>
                    <a:pt x="165402" y="387425"/>
                    <a:pt x="195267" y="380808"/>
                    <a:pt x="297887" y="376739"/>
                  </a:cubicBezTo>
                  <a:cubicBezTo>
                    <a:pt x="276564" y="311410"/>
                    <a:pt x="271199" y="237986"/>
                    <a:pt x="249644" y="174706"/>
                  </a:cubicBezTo>
                  <a:cubicBezTo>
                    <a:pt x="299092" y="209887"/>
                    <a:pt x="380283" y="255430"/>
                    <a:pt x="474113" y="307579"/>
                  </a:cubicBezTo>
                  <a:cubicBezTo>
                    <a:pt x="504734" y="203927"/>
                    <a:pt x="522693" y="151495"/>
                    <a:pt x="539102" y="90943"/>
                  </a:cubicBezTo>
                  <a:cubicBezTo>
                    <a:pt x="560518" y="127825"/>
                    <a:pt x="602238" y="163721"/>
                    <a:pt x="635589" y="209262"/>
                  </a:cubicBezTo>
                  <a:close/>
                </a:path>
                <a:path w="1197760" h="1041009" stroke="0" extrusionOk="0">
                  <a:moveTo>
                    <a:pt x="635589" y="209262"/>
                  </a:moveTo>
                  <a:cubicBezTo>
                    <a:pt x="701521" y="118564"/>
                    <a:pt x="732648" y="93396"/>
                    <a:pt x="820132" y="0"/>
                  </a:cubicBezTo>
                  <a:cubicBezTo>
                    <a:pt x="827097" y="95166"/>
                    <a:pt x="806818" y="170594"/>
                    <a:pt x="805438" y="278421"/>
                  </a:cubicBezTo>
                  <a:cubicBezTo>
                    <a:pt x="856861" y="247335"/>
                    <a:pt x="933166" y="185676"/>
                    <a:pt x="998521" y="152874"/>
                  </a:cubicBezTo>
                  <a:cubicBezTo>
                    <a:pt x="977645" y="188356"/>
                    <a:pt x="951392" y="236997"/>
                    <a:pt x="908301" y="314808"/>
                  </a:cubicBezTo>
                  <a:cubicBezTo>
                    <a:pt x="966769" y="306351"/>
                    <a:pt x="1109511" y="311851"/>
                    <a:pt x="1197760" y="320254"/>
                  </a:cubicBezTo>
                  <a:cubicBezTo>
                    <a:pt x="1075368" y="384596"/>
                    <a:pt x="1025345" y="403240"/>
                    <a:pt x="941849" y="453128"/>
                  </a:cubicBezTo>
                  <a:cubicBezTo>
                    <a:pt x="967126" y="491621"/>
                    <a:pt x="983371" y="513048"/>
                    <a:pt x="1013105" y="544119"/>
                  </a:cubicBezTo>
                  <a:cubicBezTo>
                    <a:pt x="971960" y="561451"/>
                    <a:pt x="937950" y="583796"/>
                    <a:pt x="908301" y="593278"/>
                  </a:cubicBezTo>
                  <a:cubicBezTo>
                    <a:pt x="946992" y="649297"/>
                    <a:pt x="979098" y="683116"/>
                    <a:pt x="1046764" y="753382"/>
                  </a:cubicBezTo>
                  <a:cubicBezTo>
                    <a:pt x="996499" y="748389"/>
                    <a:pt x="922510" y="723704"/>
                    <a:pt x="811815" y="691596"/>
                  </a:cubicBezTo>
                  <a:cubicBezTo>
                    <a:pt x="814019" y="731659"/>
                    <a:pt x="814874" y="780993"/>
                    <a:pt x="828561" y="837144"/>
                  </a:cubicBezTo>
                  <a:cubicBezTo>
                    <a:pt x="789903" y="812450"/>
                    <a:pt x="707184" y="791336"/>
                    <a:pt x="675403" y="767985"/>
                  </a:cubicBezTo>
                  <a:cubicBezTo>
                    <a:pt x="665361" y="804027"/>
                    <a:pt x="656153" y="839044"/>
                    <a:pt x="643906" y="908087"/>
                  </a:cubicBezTo>
                  <a:cubicBezTo>
                    <a:pt x="618356" y="888862"/>
                    <a:pt x="583374" y="867777"/>
                    <a:pt x="547420" y="837144"/>
                  </a:cubicBezTo>
                  <a:cubicBezTo>
                    <a:pt x="518167" y="893231"/>
                    <a:pt x="500362" y="926019"/>
                    <a:pt x="482431" y="950017"/>
                  </a:cubicBezTo>
                  <a:cubicBezTo>
                    <a:pt x="464904" y="936979"/>
                    <a:pt x="439611" y="892352"/>
                    <a:pt x="417386" y="873531"/>
                  </a:cubicBezTo>
                  <a:cubicBezTo>
                    <a:pt x="380526" y="911651"/>
                    <a:pt x="308956" y="1012662"/>
                    <a:pt x="272656" y="1041009"/>
                  </a:cubicBezTo>
                  <a:cubicBezTo>
                    <a:pt x="277718" y="994721"/>
                    <a:pt x="271992" y="944109"/>
                    <a:pt x="266446" y="879074"/>
                  </a:cubicBezTo>
                  <a:cubicBezTo>
                    <a:pt x="196975" y="865317"/>
                    <a:pt x="162262" y="876695"/>
                    <a:pt x="71255" y="859073"/>
                  </a:cubicBezTo>
                  <a:cubicBezTo>
                    <a:pt x="100633" y="822877"/>
                    <a:pt x="139346" y="791806"/>
                    <a:pt x="184654" y="740755"/>
                  </a:cubicBezTo>
                  <a:cubicBezTo>
                    <a:pt x="116787" y="709210"/>
                    <a:pt x="78593" y="667577"/>
                    <a:pt x="0" y="620605"/>
                  </a:cubicBezTo>
                  <a:cubicBezTo>
                    <a:pt x="61073" y="592760"/>
                    <a:pt x="159295" y="584440"/>
                    <a:pt x="218203" y="558674"/>
                  </a:cubicBezTo>
                  <a:cubicBezTo>
                    <a:pt x="149095" y="479186"/>
                    <a:pt x="135301" y="484466"/>
                    <a:pt x="64989" y="398571"/>
                  </a:cubicBezTo>
                  <a:cubicBezTo>
                    <a:pt x="120702" y="394003"/>
                    <a:pt x="191637" y="381866"/>
                    <a:pt x="297887" y="376739"/>
                  </a:cubicBezTo>
                  <a:cubicBezTo>
                    <a:pt x="289942" y="308629"/>
                    <a:pt x="266507" y="228440"/>
                    <a:pt x="249644" y="174706"/>
                  </a:cubicBezTo>
                  <a:cubicBezTo>
                    <a:pt x="309374" y="213277"/>
                    <a:pt x="420074" y="281045"/>
                    <a:pt x="474113" y="307579"/>
                  </a:cubicBezTo>
                  <a:cubicBezTo>
                    <a:pt x="501094" y="201347"/>
                    <a:pt x="510997" y="183971"/>
                    <a:pt x="539102" y="90943"/>
                  </a:cubicBezTo>
                  <a:cubicBezTo>
                    <a:pt x="584036" y="152724"/>
                    <a:pt x="590777" y="153554"/>
                    <a:pt x="635589" y="209262"/>
                  </a:cubicBezTo>
                  <a:close/>
                </a:path>
              </a:pathLst>
            </a:custGeom>
            <a:gradFill>
              <a:gsLst>
                <a:gs pos="4000">
                  <a:srgbClr val="FED88C"/>
                </a:gs>
                <a:gs pos="50000">
                  <a:srgbClr val="F89D42"/>
                </a:gs>
                <a:gs pos="100000">
                  <a:srgbClr val="FFC000"/>
                </a:gs>
              </a:gsLst>
              <a:lin ang="2700000" scaled="1"/>
            </a:gradFill>
            <a:ln w="12700">
              <a:solidFill>
                <a:srgbClr val="8E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irregularSeal2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F3AB12-89CA-B411-5E26-AF39E5BC9F10}"/>
                </a:ext>
              </a:extLst>
            </p:cNvPr>
            <p:cNvSpPr/>
            <p:nvPr/>
          </p:nvSpPr>
          <p:spPr>
            <a:xfrm rot="19648074">
              <a:off x="10488593" y="5640473"/>
              <a:ext cx="1074131" cy="28879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8E0000"/>
                  </a:solidFill>
                </a:rPr>
                <a:t>Domino </a:t>
              </a:r>
            </a:p>
            <a:p>
              <a:pPr algn="ctr"/>
              <a:r>
                <a:rPr lang="en-US" sz="1000" dirty="0">
                  <a:solidFill>
                    <a:srgbClr val="8E0000"/>
                  </a:solidFill>
                </a:rPr>
                <a:t>v12 now supported!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903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colorfulness, art, writing implement&#10;&#10;Description automatically generated">
            <a:extLst>
              <a:ext uri="{FF2B5EF4-FFF2-40B4-BE49-F238E27FC236}">
                <a16:creationId xmlns:a16="http://schemas.microsoft.com/office/drawing/2014/main" id="{C457A042-B5C2-2C81-DC7C-C19D471AC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9"/>
          <a:stretch/>
        </p:blipFill>
        <p:spPr>
          <a:xfrm>
            <a:off x="0" y="1086337"/>
            <a:ext cx="12192000" cy="5771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73B0E-B943-ED34-273D-11CE26A0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0F1538F-1A35-BD7A-42FC-3E2CF374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667813"/>
              </p:ext>
            </p:extLst>
          </p:nvPr>
        </p:nvGraphicFramePr>
        <p:xfrm>
          <a:off x="493907" y="1831395"/>
          <a:ext cx="7583293" cy="4839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688A6AC-5C4D-9186-3E67-301167B7F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96050">
            <a:off x="8922872" y="2188747"/>
            <a:ext cx="2554168" cy="38325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051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4535-576A-EB99-B97B-858A2404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35269"/>
                </a:solidFill>
              </a:rPr>
              <a:t>What is Node-RED?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1E84FB9-635C-BF2D-EAD9-DCF0F3D2C4B0}"/>
              </a:ext>
            </a:extLst>
          </p:cNvPr>
          <p:cNvSpPr txBox="1">
            <a:spLocks/>
          </p:cNvSpPr>
          <p:nvPr/>
        </p:nvSpPr>
        <p:spPr>
          <a:xfrm>
            <a:off x="493327" y="1597014"/>
            <a:ext cx="9137326" cy="50061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Low-Code Development Platform</a:t>
            </a:r>
          </a:p>
          <a:p>
            <a:pPr>
              <a:lnSpc>
                <a:spcPct val="100000"/>
              </a:lnSpc>
            </a:pPr>
            <a:r>
              <a:rPr lang="en-US" dirty="0"/>
              <a:t>Originally created by IBM, open source since 2016</a:t>
            </a:r>
          </a:p>
          <a:p>
            <a:pPr>
              <a:lnSpc>
                <a:spcPct val="100000"/>
              </a:lnSpc>
            </a:pPr>
            <a:r>
              <a:rPr lang="en-US" dirty="0"/>
              <a:t>“Flow-based programming for IoT”</a:t>
            </a:r>
          </a:p>
          <a:p>
            <a:pPr>
              <a:lnSpc>
                <a:spcPct val="100000"/>
              </a:lnSpc>
            </a:pPr>
            <a:r>
              <a:rPr lang="en-US" dirty="0"/>
              <a:t>Wire together services, APIs and hardware</a:t>
            </a:r>
          </a:p>
          <a:p>
            <a:pPr>
              <a:lnSpc>
                <a:spcPct val="100000"/>
              </a:lnSpc>
            </a:pPr>
            <a:r>
              <a:rPr lang="en-US" dirty="0"/>
              <a:t>One-click deployment</a:t>
            </a:r>
          </a:p>
          <a:p>
            <a:pPr>
              <a:lnSpc>
                <a:spcPct val="100000"/>
              </a:lnSpc>
            </a:pPr>
            <a:r>
              <a:rPr lang="en-US" dirty="0"/>
              <a:t>Built on Node.js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Light-weight runtime, can even run on a Raspberry Pi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Available as Docker container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Hosted on IBM Cloud, Azure &amp; AWS</a:t>
            </a:r>
          </a:p>
          <a:p>
            <a:endParaRPr lang="en-US" dirty="0"/>
          </a:p>
        </p:txBody>
      </p:sp>
      <p:pic>
        <p:nvPicPr>
          <p:cNvPr id="4" name="Picture 3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DADBB8AC-A294-02E4-9324-6F5A707B7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36525"/>
            <a:ext cx="897891" cy="8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6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9416-E944-8F03-5DC1-67761D74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Development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6E7ED84-1EFA-57E6-ED21-53E95BF28536}"/>
              </a:ext>
            </a:extLst>
          </p:cNvPr>
          <p:cNvSpPr txBox="1">
            <a:spLocks/>
          </p:cNvSpPr>
          <p:nvPr/>
        </p:nvSpPr>
        <p:spPr>
          <a:xfrm>
            <a:off x="493910" y="1597951"/>
            <a:ext cx="8338616" cy="48240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Browser-based editor</a:t>
            </a:r>
          </a:p>
          <a:p>
            <a:pPr>
              <a:lnSpc>
                <a:spcPct val="100000"/>
              </a:lnSpc>
            </a:pPr>
            <a:r>
              <a:rPr lang="en-US" dirty="0"/>
              <a:t>Click-and-drag of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Input and output nodes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http, web sockets, email, twitter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 nodes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switch, split, join, change</a:t>
            </a:r>
          </a:p>
          <a:p>
            <a:pPr>
              <a:lnSpc>
                <a:spcPct val="100000"/>
              </a:lnSpc>
            </a:pPr>
            <a:r>
              <a:rPr lang="en-US" dirty="0"/>
              <a:t>Javascript used to modify data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No expert skills needed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Beginner friendly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BCC26-9584-4850-5FC3-E3065C24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35" y="1824179"/>
            <a:ext cx="5612796" cy="4371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08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2EA3-C31F-40BB-5FB5-61BBC4F3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Available Nodes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D202F9-4513-9ED6-B5F1-52DC74BFB2A2}"/>
              </a:ext>
            </a:extLst>
          </p:cNvPr>
          <p:cNvSpPr/>
          <p:nvPr/>
        </p:nvSpPr>
        <p:spPr>
          <a:xfrm>
            <a:off x="838200" y="1494409"/>
            <a:ext cx="8488680" cy="4947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45479-F213-624B-E9BA-13B5E0A0D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8" y="1590721"/>
            <a:ext cx="8296604" cy="475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FD862-7776-AEB0-F089-CFB3B69D5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119360" y="2403309"/>
            <a:ext cx="1476375" cy="4038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7D96F7-5CEF-E1F8-5077-B87B61D00580}"/>
              </a:ext>
            </a:extLst>
          </p:cNvPr>
          <p:cNvSpPr txBox="1"/>
          <p:nvPr/>
        </p:nvSpPr>
        <p:spPr>
          <a:xfrm>
            <a:off x="10076930" y="1500170"/>
            <a:ext cx="1561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Available for</a:t>
            </a:r>
          </a:p>
          <a:p>
            <a:r>
              <a:rPr lang="en-US" sz="2000" dirty="0"/>
              <a:t>Domino 10!</a:t>
            </a:r>
          </a:p>
        </p:txBody>
      </p:sp>
    </p:spTree>
    <p:extLst>
      <p:ext uri="{BB962C8B-B14F-4D97-AF65-F5344CB8AC3E}">
        <p14:creationId xmlns:p14="http://schemas.microsoft.com/office/powerpoint/2010/main" val="23904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4154</TotalTime>
  <Words>1228</Words>
  <Application>Microsoft Office PowerPoint</Application>
  <PresentationFormat>Widescreen</PresentationFormat>
  <Paragraphs>273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Consolas</vt:lpstr>
      <vt:lpstr>SF Toontime</vt:lpstr>
      <vt:lpstr>Univers</vt:lpstr>
      <vt:lpstr>Office Theme</vt:lpstr>
      <vt:lpstr>Node-RED</vt:lpstr>
      <vt:lpstr>Karl-Henry Martinsson</vt:lpstr>
      <vt:lpstr>35 Years in IT</vt:lpstr>
      <vt:lpstr>Hobbies &amp; Interests</vt:lpstr>
      <vt:lpstr>Consulting Business</vt:lpstr>
      <vt:lpstr>Agenda</vt:lpstr>
      <vt:lpstr>What is Node-RED?</vt:lpstr>
      <vt:lpstr>Easy Development</vt:lpstr>
      <vt:lpstr>Many Available Nodes</vt:lpstr>
      <vt:lpstr>The Node</vt:lpstr>
      <vt:lpstr>A Simple Flow</vt:lpstr>
      <vt:lpstr>Some Popular Nodes</vt:lpstr>
      <vt:lpstr>Node-RED on Raspberry Pi</vt:lpstr>
      <vt:lpstr>Connect to IBM Cloud</vt:lpstr>
      <vt:lpstr>Website</vt:lpstr>
      <vt:lpstr>Domino Can Too!</vt:lpstr>
      <vt:lpstr>Domino Designer</vt:lpstr>
      <vt:lpstr>The Lotusscript Code</vt:lpstr>
      <vt:lpstr>Notes Client</vt:lpstr>
      <vt:lpstr>Domino Flows for Node-RED</vt:lpstr>
      <vt:lpstr>The Demo Environment</vt:lpstr>
      <vt:lpstr>The AppDev Pack</vt:lpstr>
      <vt:lpstr>Domino CRUD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Karl-Henry Martinsson</dc:creator>
  <cp:lastModifiedBy>Karl-Henry Martinsson</cp:lastModifiedBy>
  <cp:revision>28</cp:revision>
  <dcterms:created xsi:type="dcterms:W3CDTF">2023-06-15T22:20:04Z</dcterms:created>
  <dcterms:modified xsi:type="dcterms:W3CDTF">2023-06-18T20:09:51Z</dcterms:modified>
</cp:coreProperties>
</file>